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35" r:id="rId2"/>
    <p:sldId id="308" r:id="rId3"/>
    <p:sldId id="309" r:id="rId4"/>
    <p:sldId id="334" r:id="rId5"/>
    <p:sldId id="365" r:id="rId6"/>
    <p:sldId id="362" r:id="rId7"/>
    <p:sldId id="364" r:id="rId8"/>
    <p:sldId id="340" r:id="rId9"/>
    <p:sldId id="367" r:id="rId10"/>
    <p:sldId id="301" r:id="rId11"/>
    <p:sldId id="360" r:id="rId12"/>
    <p:sldId id="371" r:id="rId13"/>
    <p:sldId id="368" r:id="rId14"/>
    <p:sldId id="369" r:id="rId15"/>
    <p:sldId id="304" r:id="rId16"/>
    <p:sldId id="305" r:id="rId17"/>
    <p:sldId id="354" r:id="rId18"/>
    <p:sldId id="361" r:id="rId19"/>
    <p:sldId id="370" r:id="rId20"/>
    <p:sldId id="372" r:id="rId21"/>
    <p:sldId id="274" r:id="rId22"/>
  </p:sldIdLst>
  <p:sldSz cx="12192000" cy="6858000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9B74"/>
    <a:srgbClr val="404040"/>
    <a:srgbClr val="FFC000"/>
    <a:srgbClr val="FF896D"/>
    <a:srgbClr val="EDB740"/>
    <a:srgbClr val="FF9966"/>
    <a:srgbClr val="7F7F7F"/>
    <a:srgbClr val="00A9B1"/>
    <a:srgbClr val="0078B2"/>
    <a:srgbClr val="2842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82" autoAdjust="0"/>
    <p:restoredTop sz="90691" autoAdjust="0"/>
  </p:normalViewPr>
  <p:slideViewPr>
    <p:cSldViewPr snapToGrid="0">
      <p:cViewPr varScale="1">
        <p:scale>
          <a:sx n="78" d="100"/>
          <a:sy n="78" d="100"/>
        </p:scale>
        <p:origin x="108" y="498"/>
      </p:cViewPr>
      <p:guideLst>
        <p:guide orient="horz" pos="2160"/>
        <p:guide pos="384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8EDD6F-94A3-4E57-A76A-A7BB38AA31F1}" type="datetimeFigureOut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8428A-333F-44A6-977A-E49433C39E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3292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8428A-333F-44A6-977A-E49433C39EC9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8479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8428A-333F-44A6-977A-E49433C39EC9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3465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8428A-333F-44A6-977A-E49433C39EC9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83886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8428A-333F-44A6-977A-E49433C39EC9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89185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A8428A-333F-44A6-977A-E49433C39EC9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3131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A8428A-333F-44A6-977A-E49433C39EC9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28891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A8428A-333F-44A6-977A-E49433C39EC9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0380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57E21-771B-4C7E-9F80-C0E2B8A8DD6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FF89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" name="Group 2">
            <a:extLst>
              <a:ext uri="{FF2B5EF4-FFF2-40B4-BE49-F238E27FC236}">
                <a16:creationId xmlns:a16="http://schemas.microsoft.com/office/drawing/2014/main" id="{10811BDD-858E-4663-871A-2B293641141B}"/>
              </a:ext>
            </a:extLst>
          </p:cNvPr>
          <p:cNvGrpSpPr/>
          <p:nvPr userDrawn="1"/>
        </p:nvGrpSpPr>
        <p:grpSpPr>
          <a:xfrm rot="12366785">
            <a:off x="10129411" y="5122363"/>
            <a:ext cx="1606966" cy="1446929"/>
            <a:chOff x="6486650" y="2648852"/>
            <a:chExt cx="2745260" cy="2471860"/>
          </a:xfrm>
          <a:solidFill>
            <a:schemeClr val="bg1">
              <a:alpha val="5000"/>
            </a:schemeClr>
          </a:solidFill>
        </p:grpSpPr>
        <p:sp>
          <p:nvSpPr>
            <p:cNvPr id="9" name="Freeform: Shape 37">
              <a:extLst>
                <a:ext uri="{FF2B5EF4-FFF2-40B4-BE49-F238E27FC236}">
                  <a16:creationId xmlns:a16="http://schemas.microsoft.com/office/drawing/2014/main" id="{5228A7DD-C11F-4B4E-AF2C-CE54F2008B9B}"/>
                </a:ext>
              </a:extLst>
            </p:cNvPr>
            <p:cNvSpPr/>
            <p:nvPr/>
          </p:nvSpPr>
          <p:spPr>
            <a:xfrm>
              <a:off x="6486650" y="3806165"/>
              <a:ext cx="1318090" cy="1314547"/>
            </a:xfrm>
            <a:custGeom>
              <a:avLst/>
              <a:gdLst>
                <a:gd name="connsiteX0" fmla="*/ 0 w 1919435"/>
                <a:gd name="connsiteY0" fmla="*/ 987194 h 1914275"/>
                <a:gd name="connsiteX1" fmla="*/ 37667 w 1919435"/>
                <a:gd name="connsiteY1" fmla="*/ 959846 h 1914275"/>
                <a:gd name="connsiteX2" fmla="*/ 169757 w 1919435"/>
                <a:gd name="connsiteY2" fmla="*/ 922696 h 1914275"/>
                <a:gd name="connsiteX3" fmla="*/ 215163 w 1919435"/>
                <a:gd name="connsiteY3" fmla="*/ 872130 h 1914275"/>
                <a:gd name="connsiteX4" fmla="*/ 217743 w 1919435"/>
                <a:gd name="connsiteY4" fmla="*/ 850459 h 1914275"/>
                <a:gd name="connsiteX5" fmla="*/ 189364 w 1919435"/>
                <a:gd name="connsiteY5" fmla="*/ 797830 h 1914275"/>
                <a:gd name="connsiteX6" fmla="*/ 69657 w 1919435"/>
                <a:gd name="connsiteY6" fmla="*/ 727657 h 1914275"/>
                <a:gd name="connsiteX7" fmla="*/ 43858 w 1919435"/>
                <a:gd name="connsiteY7" fmla="*/ 664708 h 1914275"/>
                <a:gd name="connsiteX8" fmla="*/ 46438 w 1919435"/>
                <a:gd name="connsiteY8" fmla="*/ 655936 h 1914275"/>
                <a:gd name="connsiteX9" fmla="*/ 114547 w 1919435"/>
                <a:gd name="connsiteY9" fmla="*/ 608982 h 1914275"/>
                <a:gd name="connsiteX10" fmla="*/ 241478 w 1919435"/>
                <a:gd name="connsiteY10" fmla="*/ 623429 h 1914275"/>
                <a:gd name="connsiteX11" fmla="*/ 306491 w 1919435"/>
                <a:gd name="connsiteY11" fmla="*/ 593503 h 1914275"/>
                <a:gd name="connsiteX12" fmla="*/ 301331 w 1919435"/>
                <a:gd name="connsiteY12" fmla="*/ 505271 h 1914275"/>
                <a:gd name="connsiteX13" fmla="*/ 222386 w 1919435"/>
                <a:gd name="connsiteY13" fmla="*/ 400527 h 1914275"/>
                <a:gd name="connsiteX14" fmla="*/ 222386 w 1919435"/>
                <a:gd name="connsiteY14" fmla="*/ 342222 h 1914275"/>
                <a:gd name="connsiteX15" fmla="*/ 248185 w 1919435"/>
                <a:gd name="connsiteY15" fmla="*/ 313327 h 1914275"/>
                <a:gd name="connsiteX16" fmla="*/ 303395 w 1919435"/>
                <a:gd name="connsiteY16" fmla="*/ 307135 h 1914275"/>
                <a:gd name="connsiteX17" fmla="*/ 420522 w 1919435"/>
                <a:gd name="connsiteY17" fmla="*/ 373180 h 1914275"/>
                <a:gd name="connsiteX18" fmla="*/ 525265 w 1919435"/>
                <a:gd name="connsiteY18" fmla="*/ 343770 h 1914275"/>
                <a:gd name="connsiteX19" fmla="*/ 527845 w 1919435"/>
                <a:gd name="connsiteY19" fmla="*/ 298364 h 1914275"/>
                <a:gd name="connsiteX20" fmla="*/ 493791 w 1919435"/>
                <a:gd name="connsiteY20" fmla="*/ 166789 h 1914275"/>
                <a:gd name="connsiteX21" fmla="*/ 518557 w 1919435"/>
                <a:gd name="connsiteY21" fmla="*/ 105904 h 1914275"/>
                <a:gd name="connsiteX22" fmla="*/ 537649 w 1919435"/>
                <a:gd name="connsiteY22" fmla="*/ 95585 h 1914275"/>
                <a:gd name="connsiteX23" fmla="*/ 608853 w 1919435"/>
                <a:gd name="connsiteY23" fmla="*/ 113128 h 1914275"/>
                <a:gd name="connsiteX24" fmla="*/ 690894 w 1919435"/>
                <a:gd name="connsiteY24" fmla="*/ 217355 h 1914275"/>
                <a:gd name="connsiteX25" fmla="*/ 802861 w 1919435"/>
                <a:gd name="connsiteY25" fmla="*/ 216839 h 1914275"/>
                <a:gd name="connsiteX26" fmla="*/ 816277 w 1919435"/>
                <a:gd name="connsiteY26" fmla="*/ 169369 h 1914275"/>
                <a:gd name="connsiteX27" fmla="*/ 832788 w 1919435"/>
                <a:gd name="connsiteY27" fmla="*/ 48631 h 1914275"/>
                <a:gd name="connsiteX28" fmla="*/ 877677 w 1919435"/>
                <a:gd name="connsiteY28" fmla="*/ 2193 h 1914275"/>
                <a:gd name="connsiteX29" fmla="*/ 917924 w 1919435"/>
                <a:gd name="connsiteY29" fmla="*/ 645 h 1914275"/>
                <a:gd name="connsiteX30" fmla="*/ 956106 w 1919435"/>
                <a:gd name="connsiteY30" fmla="*/ 31603 h 1914275"/>
                <a:gd name="connsiteX31" fmla="*/ 993772 w 1919435"/>
                <a:gd name="connsiteY31" fmla="*/ 163693 h 1914275"/>
                <a:gd name="connsiteX32" fmla="*/ 1089745 w 1919435"/>
                <a:gd name="connsiteY32" fmla="*/ 217871 h 1914275"/>
                <a:gd name="connsiteX33" fmla="*/ 1120703 w 1919435"/>
                <a:gd name="connsiteY33" fmla="*/ 191040 h 1914275"/>
                <a:gd name="connsiteX34" fmla="*/ 1192940 w 1919435"/>
                <a:gd name="connsiteY34" fmla="*/ 68754 h 1914275"/>
                <a:gd name="connsiteX35" fmla="*/ 1251245 w 1919435"/>
                <a:gd name="connsiteY35" fmla="*/ 44503 h 1914275"/>
                <a:gd name="connsiteX36" fmla="*/ 1309035 w 1919435"/>
                <a:gd name="connsiteY36" fmla="*/ 137895 h 1914275"/>
                <a:gd name="connsiteX37" fmla="*/ 1294587 w 1919435"/>
                <a:gd name="connsiteY37" fmla="*/ 255538 h 1914275"/>
                <a:gd name="connsiteX38" fmla="*/ 1294587 w 1919435"/>
                <a:gd name="connsiteY38" fmla="*/ 267921 h 1914275"/>
                <a:gd name="connsiteX39" fmla="*/ 1399331 w 1919435"/>
                <a:gd name="connsiteY39" fmla="*/ 314359 h 1914275"/>
                <a:gd name="connsiteX40" fmla="*/ 1514394 w 1919435"/>
                <a:gd name="connsiteY40" fmla="*/ 228191 h 1914275"/>
                <a:gd name="connsiteX41" fmla="*/ 1584050 w 1919435"/>
                <a:gd name="connsiteY41" fmla="*/ 229223 h 1914275"/>
                <a:gd name="connsiteX42" fmla="*/ 1594886 w 1919435"/>
                <a:gd name="connsiteY42" fmla="*/ 238510 h 1914275"/>
                <a:gd name="connsiteX43" fmla="*/ 1606754 w 1919435"/>
                <a:gd name="connsiteY43" fmla="*/ 317971 h 1914275"/>
                <a:gd name="connsiteX44" fmla="*/ 1543288 w 1919435"/>
                <a:gd name="connsiteY44" fmla="*/ 430970 h 1914275"/>
                <a:gd name="connsiteX45" fmla="*/ 1552060 w 1919435"/>
                <a:gd name="connsiteY45" fmla="*/ 504239 h 1914275"/>
                <a:gd name="connsiteX46" fmla="*/ 1619137 w 1919435"/>
                <a:gd name="connsiteY46" fmla="*/ 531069 h 1914275"/>
                <a:gd name="connsiteX47" fmla="*/ 1754839 w 1919435"/>
                <a:gd name="connsiteY47" fmla="*/ 495467 h 1914275"/>
                <a:gd name="connsiteX48" fmla="*/ 1812629 w 1919435"/>
                <a:gd name="connsiteY48" fmla="*/ 517654 h 1914275"/>
                <a:gd name="connsiteX49" fmla="*/ 1830172 w 1919435"/>
                <a:gd name="connsiteY49" fmla="*/ 552225 h 1914275"/>
                <a:gd name="connsiteX50" fmla="*/ 1815724 w 1919435"/>
                <a:gd name="connsiteY50" fmla="*/ 603306 h 1914275"/>
                <a:gd name="connsiteX51" fmla="*/ 1699630 w 1919435"/>
                <a:gd name="connsiteY51" fmla="*/ 695666 h 1914275"/>
                <a:gd name="connsiteX52" fmla="*/ 1678990 w 1919435"/>
                <a:gd name="connsiteY52" fmla="*/ 751908 h 1914275"/>
                <a:gd name="connsiteX53" fmla="*/ 1685182 w 1919435"/>
                <a:gd name="connsiteY53" fmla="*/ 774611 h 1914275"/>
                <a:gd name="connsiteX54" fmla="*/ 1732652 w 1919435"/>
                <a:gd name="connsiteY54" fmla="*/ 815373 h 1914275"/>
                <a:gd name="connsiteX55" fmla="*/ 1872998 w 1919435"/>
                <a:gd name="connsiteY55" fmla="*/ 834464 h 1914275"/>
                <a:gd name="connsiteX56" fmla="*/ 1918404 w 1919435"/>
                <a:gd name="connsiteY56" fmla="*/ 879354 h 1914275"/>
                <a:gd name="connsiteX57" fmla="*/ 1919952 w 1919435"/>
                <a:gd name="connsiteY57" fmla="*/ 919600 h 1914275"/>
                <a:gd name="connsiteX58" fmla="*/ 1886930 w 1919435"/>
                <a:gd name="connsiteY58" fmla="*/ 958299 h 1914275"/>
                <a:gd name="connsiteX59" fmla="*/ 1754839 w 1919435"/>
                <a:gd name="connsiteY59" fmla="*/ 995965 h 1914275"/>
                <a:gd name="connsiteX60" fmla="*/ 1701178 w 1919435"/>
                <a:gd name="connsiteY60" fmla="*/ 1085229 h 1914275"/>
                <a:gd name="connsiteX61" fmla="*/ 1728524 w 1919435"/>
                <a:gd name="connsiteY61" fmla="*/ 1121348 h 1914275"/>
                <a:gd name="connsiteX62" fmla="*/ 1849779 w 1919435"/>
                <a:gd name="connsiteY62" fmla="*/ 1192552 h 1914275"/>
                <a:gd name="connsiteX63" fmla="*/ 1876094 w 1919435"/>
                <a:gd name="connsiteY63" fmla="*/ 1253954 h 1914275"/>
                <a:gd name="connsiteX64" fmla="*/ 1875062 w 1919435"/>
                <a:gd name="connsiteY64" fmla="*/ 1260145 h 1914275"/>
                <a:gd name="connsiteX65" fmla="*/ 1802309 w 1919435"/>
                <a:gd name="connsiteY65" fmla="*/ 1312259 h 1914275"/>
                <a:gd name="connsiteX66" fmla="*/ 1675379 w 1919435"/>
                <a:gd name="connsiteY66" fmla="*/ 1296264 h 1914275"/>
                <a:gd name="connsiteX67" fmla="*/ 1611398 w 1919435"/>
                <a:gd name="connsiteY67" fmla="*/ 1329286 h 1914275"/>
                <a:gd name="connsiteX68" fmla="*/ 1610365 w 1919435"/>
                <a:gd name="connsiteY68" fmla="*/ 1405651 h 1914275"/>
                <a:gd name="connsiteX69" fmla="*/ 1692406 w 1919435"/>
                <a:gd name="connsiteY69" fmla="*/ 1514006 h 1914275"/>
                <a:gd name="connsiteX70" fmla="*/ 1692406 w 1919435"/>
                <a:gd name="connsiteY70" fmla="*/ 1584695 h 1914275"/>
                <a:gd name="connsiteX71" fmla="*/ 1689310 w 1919435"/>
                <a:gd name="connsiteY71" fmla="*/ 1588307 h 1914275"/>
                <a:gd name="connsiteX72" fmla="*/ 1600562 w 1919435"/>
                <a:gd name="connsiteY72" fmla="*/ 1605850 h 1914275"/>
                <a:gd name="connsiteX73" fmla="*/ 1490659 w 1919435"/>
                <a:gd name="connsiteY73" fmla="*/ 1543933 h 1914275"/>
                <a:gd name="connsiteX74" fmla="*/ 1415326 w 1919435"/>
                <a:gd name="connsiteY74" fmla="*/ 1554769 h 1914275"/>
                <a:gd name="connsiteX75" fmla="*/ 1391075 w 1919435"/>
                <a:gd name="connsiteY75" fmla="*/ 1622877 h 1914275"/>
                <a:gd name="connsiteX76" fmla="*/ 1426677 w 1919435"/>
                <a:gd name="connsiteY76" fmla="*/ 1760128 h 1914275"/>
                <a:gd name="connsiteX77" fmla="*/ 1406554 w 1919435"/>
                <a:gd name="connsiteY77" fmla="*/ 1811725 h 1914275"/>
                <a:gd name="connsiteX78" fmla="*/ 1370436 w 1919435"/>
                <a:gd name="connsiteY78" fmla="*/ 1830300 h 1914275"/>
                <a:gd name="connsiteX79" fmla="*/ 1316258 w 1919435"/>
                <a:gd name="connsiteY79" fmla="*/ 1815337 h 1914275"/>
                <a:gd name="connsiteX80" fmla="*/ 1231122 w 1919435"/>
                <a:gd name="connsiteY80" fmla="*/ 1707498 h 1914275"/>
                <a:gd name="connsiteX81" fmla="*/ 1121219 w 1919435"/>
                <a:gd name="connsiteY81" fmla="*/ 1698210 h 1914275"/>
                <a:gd name="connsiteX82" fmla="*/ 1106771 w 1919435"/>
                <a:gd name="connsiteY82" fmla="*/ 1727105 h 1914275"/>
                <a:gd name="connsiteX83" fmla="*/ 1087165 w 1919435"/>
                <a:gd name="connsiteY83" fmla="*/ 1868999 h 1914275"/>
                <a:gd name="connsiteX84" fmla="*/ 1050014 w 1919435"/>
                <a:gd name="connsiteY84" fmla="*/ 1919049 h 1914275"/>
                <a:gd name="connsiteX85" fmla="*/ 987581 w 1919435"/>
                <a:gd name="connsiteY85" fmla="*/ 1919049 h 1914275"/>
                <a:gd name="connsiteX86" fmla="*/ 960234 w 1919435"/>
                <a:gd name="connsiteY86" fmla="*/ 1880866 h 1914275"/>
                <a:gd name="connsiteX87" fmla="*/ 921535 w 1919435"/>
                <a:gd name="connsiteY87" fmla="*/ 1744132 h 1914275"/>
                <a:gd name="connsiteX88" fmla="*/ 875614 w 1919435"/>
                <a:gd name="connsiteY88" fmla="*/ 1703886 h 1914275"/>
                <a:gd name="connsiteX89" fmla="*/ 847751 w 1919435"/>
                <a:gd name="connsiteY89" fmla="*/ 1700790 h 1914275"/>
                <a:gd name="connsiteX90" fmla="*/ 800281 w 1919435"/>
                <a:gd name="connsiteY90" fmla="*/ 1727105 h 1914275"/>
                <a:gd name="connsiteX91" fmla="*/ 788414 w 1919435"/>
                <a:gd name="connsiteY91" fmla="*/ 1747228 h 1914275"/>
                <a:gd name="connsiteX92" fmla="*/ 723401 w 1919435"/>
                <a:gd name="connsiteY92" fmla="*/ 1857131 h 1914275"/>
                <a:gd name="connsiteX93" fmla="*/ 674383 w 1919435"/>
                <a:gd name="connsiteY93" fmla="*/ 1877254 h 1914275"/>
                <a:gd name="connsiteX94" fmla="*/ 634652 w 1919435"/>
                <a:gd name="connsiteY94" fmla="*/ 1863839 h 1914275"/>
                <a:gd name="connsiteX95" fmla="*/ 607822 w 1919435"/>
                <a:gd name="connsiteY95" fmla="*/ 1813789 h 1914275"/>
                <a:gd name="connsiteX96" fmla="*/ 624848 w 1919435"/>
                <a:gd name="connsiteY96" fmla="*/ 1672927 h 1914275"/>
                <a:gd name="connsiteX97" fmla="*/ 586150 w 1919435"/>
                <a:gd name="connsiteY97" fmla="*/ 1607398 h 1914275"/>
                <a:gd name="connsiteX98" fmla="*/ 514430 w 1919435"/>
                <a:gd name="connsiteY98" fmla="*/ 1611010 h 1914275"/>
                <a:gd name="connsiteX99" fmla="*/ 413814 w 1919435"/>
                <a:gd name="connsiteY99" fmla="*/ 1687375 h 1914275"/>
                <a:gd name="connsiteX100" fmla="*/ 324550 w 1919435"/>
                <a:gd name="connsiteY100" fmla="*/ 1682215 h 1914275"/>
                <a:gd name="connsiteX101" fmla="*/ 316810 w 1919435"/>
                <a:gd name="connsiteY101" fmla="*/ 1674475 h 1914275"/>
                <a:gd name="connsiteX102" fmla="*/ 309071 w 1919435"/>
                <a:gd name="connsiteY102" fmla="*/ 1612558 h 1914275"/>
                <a:gd name="connsiteX103" fmla="*/ 376148 w 1919435"/>
                <a:gd name="connsiteY103" fmla="*/ 1492851 h 1914275"/>
                <a:gd name="connsiteX104" fmla="*/ 387499 w 1919435"/>
                <a:gd name="connsiteY104" fmla="*/ 1456217 h 1914275"/>
                <a:gd name="connsiteX105" fmla="*/ 297203 w 1919435"/>
                <a:gd name="connsiteY105" fmla="*/ 1391720 h 1914275"/>
                <a:gd name="connsiteX106" fmla="*/ 158405 w 1919435"/>
                <a:gd name="connsiteY106" fmla="*/ 1427838 h 1914275"/>
                <a:gd name="connsiteX107" fmla="*/ 114031 w 1919435"/>
                <a:gd name="connsiteY107" fmla="*/ 1412875 h 1914275"/>
                <a:gd name="connsiteX108" fmla="*/ 91844 w 1919435"/>
                <a:gd name="connsiteY108" fmla="*/ 1373660 h 1914275"/>
                <a:gd name="connsiteX109" fmla="*/ 106808 w 1919435"/>
                <a:gd name="connsiteY109" fmla="*/ 1315871 h 1914275"/>
                <a:gd name="connsiteX110" fmla="*/ 209487 w 1919435"/>
                <a:gd name="connsiteY110" fmla="*/ 1234347 h 1914275"/>
                <a:gd name="connsiteX111" fmla="*/ 236834 w 1919435"/>
                <a:gd name="connsiteY111" fmla="*/ 1151274 h 1914275"/>
                <a:gd name="connsiteX112" fmla="*/ 181624 w 1919435"/>
                <a:gd name="connsiteY112" fmla="*/ 1104836 h 1914275"/>
                <a:gd name="connsiteX113" fmla="*/ 52114 w 1919435"/>
                <a:gd name="connsiteY113" fmla="*/ 1087293 h 1914275"/>
                <a:gd name="connsiteX114" fmla="*/ 1032 w 1919435"/>
                <a:gd name="connsiteY114" fmla="*/ 1051175 h 1914275"/>
                <a:gd name="connsiteX115" fmla="*/ 0 w 1919435"/>
                <a:gd name="connsiteY115" fmla="*/ 987194 h 1914275"/>
                <a:gd name="connsiteX116" fmla="*/ 1198616 w 1919435"/>
                <a:gd name="connsiteY116" fmla="*/ 960879 h 1914275"/>
                <a:gd name="connsiteX117" fmla="*/ 958686 w 1919435"/>
                <a:gd name="connsiteY117" fmla="*/ 720949 h 1914275"/>
                <a:gd name="connsiteX118" fmla="*/ 720304 w 1919435"/>
                <a:gd name="connsiteY118" fmla="*/ 959331 h 1914275"/>
                <a:gd name="connsiteX119" fmla="*/ 957654 w 1919435"/>
                <a:gd name="connsiteY119" fmla="*/ 1198744 h 1914275"/>
                <a:gd name="connsiteX120" fmla="*/ 1198616 w 1919435"/>
                <a:gd name="connsiteY120" fmla="*/ 960879 h 1914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</a:cxnLst>
              <a:rect l="l" t="t" r="r" b="b"/>
              <a:pathLst>
                <a:path w="1919435" h="1914275">
                  <a:moveTo>
                    <a:pt x="0" y="987194"/>
                  </a:moveTo>
                  <a:cubicBezTo>
                    <a:pt x="8256" y="971714"/>
                    <a:pt x="21155" y="963975"/>
                    <a:pt x="37667" y="959846"/>
                  </a:cubicBezTo>
                  <a:cubicBezTo>
                    <a:pt x="82041" y="947979"/>
                    <a:pt x="125383" y="934564"/>
                    <a:pt x="169757" y="922696"/>
                  </a:cubicBezTo>
                  <a:cubicBezTo>
                    <a:pt x="196587" y="915473"/>
                    <a:pt x="212583" y="900509"/>
                    <a:pt x="215163" y="872130"/>
                  </a:cubicBezTo>
                  <a:cubicBezTo>
                    <a:pt x="215679" y="864907"/>
                    <a:pt x="216710" y="857683"/>
                    <a:pt x="217743" y="850459"/>
                  </a:cubicBezTo>
                  <a:cubicBezTo>
                    <a:pt x="220323" y="826209"/>
                    <a:pt x="209487" y="809697"/>
                    <a:pt x="189364" y="797830"/>
                  </a:cubicBezTo>
                  <a:cubicBezTo>
                    <a:pt x="149118" y="774611"/>
                    <a:pt x="109388" y="750876"/>
                    <a:pt x="69657" y="727657"/>
                  </a:cubicBezTo>
                  <a:cubicBezTo>
                    <a:pt x="40246" y="710629"/>
                    <a:pt x="35087" y="697730"/>
                    <a:pt x="43858" y="664708"/>
                  </a:cubicBezTo>
                  <a:cubicBezTo>
                    <a:pt x="44890" y="661612"/>
                    <a:pt x="45406" y="658516"/>
                    <a:pt x="46438" y="655936"/>
                  </a:cubicBezTo>
                  <a:cubicBezTo>
                    <a:pt x="59337" y="613110"/>
                    <a:pt x="70689" y="604854"/>
                    <a:pt x="114547" y="608982"/>
                  </a:cubicBezTo>
                  <a:cubicBezTo>
                    <a:pt x="156857" y="613110"/>
                    <a:pt x="199167" y="617754"/>
                    <a:pt x="241478" y="623429"/>
                  </a:cubicBezTo>
                  <a:cubicBezTo>
                    <a:pt x="275016" y="627557"/>
                    <a:pt x="289463" y="621881"/>
                    <a:pt x="306491" y="593503"/>
                  </a:cubicBezTo>
                  <a:cubicBezTo>
                    <a:pt x="330741" y="554288"/>
                    <a:pt x="329710" y="541905"/>
                    <a:pt x="301331" y="505271"/>
                  </a:cubicBezTo>
                  <a:cubicBezTo>
                    <a:pt x="274500" y="470700"/>
                    <a:pt x="248185" y="435614"/>
                    <a:pt x="222386" y="400527"/>
                  </a:cubicBezTo>
                  <a:cubicBezTo>
                    <a:pt x="206907" y="379888"/>
                    <a:pt x="206907" y="362861"/>
                    <a:pt x="222386" y="342222"/>
                  </a:cubicBezTo>
                  <a:cubicBezTo>
                    <a:pt x="230126" y="331902"/>
                    <a:pt x="238382" y="321583"/>
                    <a:pt x="248185" y="313327"/>
                  </a:cubicBezTo>
                  <a:cubicBezTo>
                    <a:pt x="267792" y="296816"/>
                    <a:pt x="281208" y="294752"/>
                    <a:pt x="303395" y="307135"/>
                  </a:cubicBezTo>
                  <a:cubicBezTo>
                    <a:pt x="342609" y="328806"/>
                    <a:pt x="382856" y="348929"/>
                    <a:pt x="420522" y="373180"/>
                  </a:cubicBezTo>
                  <a:cubicBezTo>
                    <a:pt x="463864" y="401043"/>
                    <a:pt x="493791" y="382468"/>
                    <a:pt x="525265" y="343770"/>
                  </a:cubicBezTo>
                  <a:cubicBezTo>
                    <a:pt x="535585" y="330870"/>
                    <a:pt x="531973" y="313843"/>
                    <a:pt x="527845" y="298364"/>
                  </a:cubicBezTo>
                  <a:cubicBezTo>
                    <a:pt x="516493" y="254506"/>
                    <a:pt x="505142" y="210647"/>
                    <a:pt x="493791" y="166789"/>
                  </a:cubicBezTo>
                  <a:cubicBezTo>
                    <a:pt x="485535" y="135315"/>
                    <a:pt x="490694" y="122415"/>
                    <a:pt x="518557" y="105904"/>
                  </a:cubicBezTo>
                  <a:cubicBezTo>
                    <a:pt x="524749" y="102292"/>
                    <a:pt x="530941" y="98680"/>
                    <a:pt x="537649" y="95585"/>
                  </a:cubicBezTo>
                  <a:cubicBezTo>
                    <a:pt x="571187" y="80105"/>
                    <a:pt x="586150" y="83717"/>
                    <a:pt x="608853" y="113128"/>
                  </a:cubicBezTo>
                  <a:cubicBezTo>
                    <a:pt x="636200" y="147698"/>
                    <a:pt x="663547" y="182785"/>
                    <a:pt x="690894" y="217355"/>
                  </a:cubicBezTo>
                  <a:cubicBezTo>
                    <a:pt x="716693" y="249346"/>
                    <a:pt x="777062" y="249346"/>
                    <a:pt x="802861" y="216839"/>
                  </a:cubicBezTo>
                  <a:cubicBezTo>
                    <a:pt x="813697" y="202908"/>
                    <a:pt x="813697" y="185365"/>
                    <a:pt x="816277" y="169369"/>
                  </a:cubicBezTo>
                  <a:cubicBezTo>
                    <a:pt x="822468" y="129123"/>
                    <a:pt x="827628" y="88877"/>
                    <a:pt x="832788" y="48631"/>
                  </a:cubicBezTo>
                  <a:cubicBezTo>
                    <a:pt x="836916" y="16640"/>
                    <a:pt x="845687" y="7868"/>
                    <a:pt x="877677" y="2193"/>
                  </a:cubicBezTo>
                  <a:cubicBezTo>
                    <a:pt x="891093" y="-387"/>
                    <a:pt x="904509" y="-387"/>
                    <a:pt x="917924" y="645"/>
                  </a:cubicBezTo>
                  <a:cubicBezTo>
                    <a:pt x="937531" y="1677"/>
                    <a:pt x="950947" y="11996"/>
                    <a:pt x="956106" y="31603"/>
                  </a:cubicBezTo>
                  <a:cubicBezTo>
                    <a:pt x="968490" y="75461"/>
                    <a:pt x="981389" y="119835"/>
                    <a:pt x="993772" y="163693"/>
                  </a:cubicBezTo>
                  <a:cubicBezTo>
                    <a:pt x="1006672" y="208584"/>
                    <a:pt x="1043822" y="229739"/>
                    <a:pt x="1089745" y="217871"/>
                  </a:cubicBezTo>
                  <a:cubicBezTo>
                    <a:pt x="1104707" y="214259"/>
                    <a:pt x="1113479" y="203424"/>
                    <a:pt x="1120703" y="191040"/>
                  </a:cubicBezTo>
                  <a:cubicBezTo>
                    <a:pt x="1144438" y="150278"/>
                    <a:pt x="1168689" y="109516"/>
                    <a:pt x="1192940" y="68754"/>
                  </a:cubicBezTo>
                  <a:cubicBezTo>
                    <a:pt x="1208419" y="42439"/>
                    <a:pt x="1221835" y="36763"/>
                    <a:pt x="1251245" y="44503"/>
                  </a:cubicBezTo>
                  <a:cubicBezTo>
                    <a:pt x="1310067" y="59466"/>
                    <a:pt x="1317806" y="72366"/>
                    <a:pt x="1309035" y="137895"/>
                  </a:cubicBezTo>
                  <a:cubicBezTo>
                    <a:pt x="1303875" y="177109"/>
                    <a:pt x="1299231" y="216323"/>
                    <a:pt x="1294587" y="255538"/>
                  </a:cubicBezTo>
                  <a:cubicBezTo>
                    <a:pt x="1294071" y="259665"/>
                    <a:pt x="1294071" y="263793"/>
                    <a:pt x="1294587" y="267921"/>
                  </a:cubicBezTo>
                  <a:cubicBezTo>
                    <a:pt x="1301295" y="309715"/>
                    <a:pt x="1364760" y="338610"/>
                    <a:pt x="1399331" y="314359"/>
                  </a:cubicBezTo>
                  <a:cubicBezTo>
                    <a:pt x="1438545" y="286496"/>
                    <a:pt x="1476211" y="257085"/>
                    <a:pt x="1514394" y="228191"/>
                  </a:cubicBezTo>
                  <a:cubicBezTo>
                    <a:pt x="1542256" y="207036"/>
                    <a:pt x="1556188" y="207552"/>
                    <a:pt x="1584050" y="229223"/>
                  </a:cubicBezTo>
                  <a:cubicBezTo>
                    <a:pt x="1587663" y="232319"/>
                    <a:pt x="1591274" y="234898"/>
                    <a:pt x="1594886" y="238510"/>
                  </a:cubicBezTo>
                  <a:cubicBezTo>
                    <a:pt x="1627393" y="269469"/>
                    <a:pt x="1628941" y="278757"/>
                    <a:pt x="1606754" y="317971"/>
                  </a:cubicBezTo>
                  <a:cubicBezTo>
                    <a:pt x="1585599" y="355637"/>
                    <a:pt x="1565475" y="393819"/>
                    <a:pt x="1543288" y="430970"/>
                  </a:cubicBezTo>
                  <a:cubicBezTo>
                    <a:pt x="1527293" y="458317"/>
                    <a:pt x="1534517" y="481020"/>
                    <a:pt x="1552060" y="504239"/>
                  </a:cubicBezTo>
                  <a:cubicBezTo>
                    <a:pt x="1569604" y="527458"/>
                    <a:pt x="1589726" y="538809"/>
                    <a:pt x="1619137" y="531069"/>
                  </a:cubicBezTo>
                  <a:cubicBezTo>
                    <a:pt x="1664543" y="519202"/>
                    <a:pt x="1709949" y="507850"/>
                    <a:pt x="1754839" y="495467"/>
                  </a:cubicBezTo>
                  <a:cubicBezTo>
                    <a:pt x="1783734" y="487727"/>
                    <a:pt x="1796634" y="492371"/>
                    <a:pt x="1812629" y="517654"/>
                  </a:cubicBezTo>
                  <a:cubicBezTo>
                    <a:pt x="1819853" y="528490"/>
                    <a:pt x="1826044" y="539841"/>
                    <a:pt x="1830172" y="552225"/>
                  </a:cubicBezTo>
                  <a:cubicBezTo>
                    <a:pt x="1837912" y="574412"/>
                    <a:pt x="1834299" y="588343"/>
                    <a:pt x="1815724" y="603306"/>
                  </a:cubicBezTo>
                  <a:cubicBezTo>
                    <a:pt x="1777026" y="634265"/>
                    <a:pt x="1738844" y="665224"/>
                    <a:pt x="1699630" y="695666"/>
                  </a:cubicBezTo>
                  <a:cubicBezTo>
                    <a:pt x="1680022" y="710629"/>
                    <a:pt x="1674862" y="729205"/>
                    <a:pt x="1678990" y="751908"/>
                  </a:cubicBezTo>
                  <a:cubicBezTo>
                    <a:pt x="1680539" y="759647"/>
                    <a:pt x="1683119" y="766871"/>
                    <a:pt x="1685182" y="774611"/>
                  </a:cubicBezTo>
                  <a:cubicBezTo>
                    <a:pt x="1691890" y="798862"/>
                    <a:pt x="1707885" y="812277"/>
                    <a:pt x="1732652" y="815373"/>
                  </a:cubicBezTo>
                  <a:cubicBezTo>
                    <a:pt x="1779606" y="821565"/>
                    <a:pt x="1826560" y="828272"/>
                    <a:pt x="1872998" y="834464"/>
                  </a:cubicBezTo>
                  <a:cubicBezTo>
                    <a:pt x="1900861" y="838076"/>
                    <a:pt x="1915308" y="851491"/>
                    <a:pt x="1918404" y="879354"/>
                  </a:cubicBezTo>
                  <a:cubicBezTo>
                    <a:pt x="1919952" y="892770"/>
                    <a:pt x="1921500" y="906185"/>
                    <a:pt x="1919952" y="919600"/>
                  </a:cubicBezTo>
                  <a:cubicBezTo>
                    <a:pt x="1917372" y="940755"/>
                    <a:pt x="1906536" y="952623"/>
                    <a:pt x="1886930" y="958299"/>
                  </a:cubicBezTo>
                  <a:cubicBezTo>
                    <a:pt x="1843071" y="970682"/>
                    <a:pt x="1798697" y="983065"/>
                    <a:pt x="1754839" y="995965"/>
                  </a:cubicBezTo>
                  <a:cubicBezTo>
                    <a:pt x="1712013" y="1008348"/>
                    <a:pt x="1692406" y="1040855"/>
                    <a:pt x="1701178" y="1085229"/>
                  </a:cubicBezTo>
                  <a:cubicBezTo>
                    <a:pt x="1704273" y="1102256"/>
                    <a:pt x="1714077" y="1113092"/>
                    <a:pt x="1728524" y="1121348"/>
                  </a:cubicBezTo>
                  <a:cubicBezTo>
                    <a:pt x="1768771" y="1145083"/>
                    <a:pt x="1809016" y="1168817"/>
                    <a:pt x="1849779" y="1192552"/>
                  </a:cubicBezTo>
                  <a:cubicBezTo>
                    <a:pt x="1879706" y="1210096"/>
                    <a:pt x="1884350" y="1220415"/>
                    <a:pt x="1876094" y="1253954"/>
                  </a:cubicBezTo>
                  <a:cubicBezTo>
                    <a:pt x="1875578" y="1256018"/>
                    <a:pt x="1875578" y="1258082"/>
                    <a:pt x="1875062" y="1260145"/>
                  </a:cubicBezTo>
                  <a:cubicBezTo>
                    <a:pt x="1862678" y="1300908"/>
                    <a:pt x="1848747" y="1321031"/>
                    <a:pt x="1802309" y="1312259"/>
                  </a:cubicBezTo>
                  <a:cubicBezTo>
                    <a:pt x="1760515" y="1304003"/>
                    <a:pt x="1717689" y="1302456"/>
                    <a:pt x="1675379" y="1296264"/>
                  </a:cubicBezTo>
                  <a:cubicBezTo>
                    <a:pt x="1645452" y="1292136"/>
                    <a:pt x="1625845" y="1304003"/>
                    <a:pt x="1611398" y="1329286"/>
                  </a:cubicBezTo>
                  <a:cubicBezTo>
                    <a:pt x="1596434" y="1355085"/>
                    <a:pt x="1589726" y="1379336"/>
                    <a:pt x="1610365" y="1405651"/>
                  </a:cubicBezTo>
                  <a:cubicBezTo>
                    <a:pt x="1638228" y="1441254"/>
                    <a:pt x="1665059" y="1477888"/>
                    <a:pt x="1692406" y="1514006"/>
                  </a:cubicBezTo>
                  <a:cubicBezTo>
                    <a:pt x="1715109" y="1543417"/>
                    <a:pt x="1715109" y="1555285"/>
                    <a:pt x="1692406" y="1584695"/>
                  </a:cubicBezTo>
                  <a:cubicBezTo>
                    <a:pt x="1691374" y="1585727"/>
                    <a:pt x="1690342" y="1587275"/>
                    <a:pt x="1689310" y="1588307"/>
                  </a:cubicBezTo>
                  <a:cubicBezTo>
                    <a:pt x="1659383" y="1620298"/>
                    <a:pt x="1647516" y="1634229"/>
                    <a:pt x="1600562" y="1605850"/>
                  </a:cubicBezTo>
                  <a:cubicBezTo>
                    <a:pt x="1564444" y="1584179"/>
                    <a:pt x="1526261" y="1565604"/>
                    <a:pt x="1490659" y="1543933"/>
                  </a:cubicBezTo>
                  <a:cubicBezTo>
                    <a:pt x="1461248" y="1526390"/>
                    <a:pt x="1438545" y="1536709"/>
                    <a:pt x="1415326" y="1554769"/>
                  </a:cubicBezTo>
                  <a:cubicBezTo>
                    <a:pt x="1392107" y="1572312"/>
                    <a:pt x="1382819" y="1593467"/>
                    <a:pt x="1391075" y="1622877"/>
                  </a:cubicBezTo>
                  <a:cubicBezTo>
                    <a:pt x="1403974" y="1668284"/>
                    <a:pt x="1415326" y="1714205"/>
                    <a:pt x="1426677" y="1760128"/>
                  </a:cubicBezTo>
                  <a:cubicBezTo>
                    <a:pt x="1432870" y="1784894"/>
                    <a:pt x="1427710" y="1798310"/>
                    <a:pt x="1406554" y="1811725"/>
                  </a:cubicBezTo>
                  <a:cubicBezTo>
                    <a:pt x="1395203" y="1818949"/>
                    <a:pt x="1383335" y="1825657"/>
                    <a:pt x="1370436" y="1830300"/>
                  </a:cubicBezTo>
                  <a:cubicBezTo>
                    <a:pt x="1347733" y="1838556"/>
                    <a:pt x="1331222" y="1834428"/>
                    <a:pt x="1316258" y="1815337"/>
                  </a:cubicBezTo>
                  <a:cubicBezTo>
                    <a:pt x="1287879" y="1779735"/>
                    <a:pt x="1259501" y="1743616"/>
                    <a:pt x="1231122" y="1707498"/>
                  </a:cubicBezTo>
                  <a:cubicBezTo>
                    <a:pt x="1203775" y="1673443"/>
                    <a:pt x="1154242" y="1668800"/>
                    <a:pt x="1121219" y="1698210"/>
                  </a:cubicBezTo>
                  <a:cubicBezTo>
                    <a:pt x="1112447" y="1705950"/>
                    <a:pt x="1108320" y="1715753"/>
                    <a:pt x="1106771" y="1727105"/>
                  </a:cubicBezTo>
                  <a:cubicBezTo>
                    <a:pt x="1100064" y="1774575"/>
                    <a:pt x="1092324" y="1821529"/>
                    <a:pt x="1087165" y="1868999"/>
                  </a:cubicBezTo>
                  <a:cubicBezTo>
                    <a:pt x="1084068" y="1893766"/>
                    <a:pt x="1074265" y="1911309"/>
                    <a:pt x="1050014" y="1919049"/>
                  </a:cubicBezTo>
                  <a:cubicBezTo>
                    <a:pt x="1029375" y="1919049"/>
                    <a:pt x="1008220" y="1919049"/>
                    <a:pt x="987581" y="1919049"/>
                  </a:cubicBezTo>
                  <a:cubicBezTo>
                    <a:pt x="973133" y="1910277"/>
                    <a:pt x="964878" y="1897377"/>
                    <a:pt x="960234" y="1880866"/>
                  </a:cubicBezTo>
                  <a:cubicBezTo>
                    <a:pt x="947851" y="1835460"/>
                    <a:pt x="933919" y="1790054"/>
                    <a:pt x="921535" y="1744132"/>
                  </a:cubicBezTo>
                  <a:cubicBezTo>
                    <a:pt x="914828" y="1719881"/>
                    <a:pt x="899865" y="1706982"/>
                    <a:pt x="875614" y="1703886"/>
                  </a:cubicBezTo>
                  <a:cubicBezTo>
                    <a:pt x="866326" y="1702854"/>
                    <a:pt x="857038" y="1701306"/>
                    <a:pt x="847751" y="1700790"/>
                  </a:cubicBezTo>
                  <a:cubicBezTo>
                    <a:pt x="826080" y="1699242"/>
                    <a:pt x="811117" y="1709046"/>
                    <a:pt x="800281" y="1727105"/>
                  </a:cubicBezTo>
                  <a:cubicBezTo>
                    <a:pt x="796153" y="1733813"/>
                    <a:pt x="792541" y="1740520"/>
                    <a:pt x="788414" y="1747228"/>
                  </a:cubicBezTo>
                  <a:cubicBezTo>
                    <a:pt x="766742" y="1783862"/>
                    <a:pt x="745587" y="1821013"/>
                    <a:pt x="723401" y="1857131"/>
                  </a:cubicBezTo>
                  <a:cubicBezTo>
                    <a:pt x="711533" y="1877254"/>
                    <a:pt x="697085" y="1882414"/>
                    <a:pt x="674383" y="1877254"/>
                  </a:cubicBezTo>
                  <a:cubicBezTo>
                    <a:pt x="660451" y="1874158"/>
                    <a:pt x="647552" y="1869515"/>
                    <a:pt x="634652" y="1863839"/>
                  </a:cubicBezTo>
                  <a:cubicBezTo>
                    <a:pt x="611949" y="1853003"/>
                    <a:pt x="604726" y="1839072"/>
                    <a:pt x="607822" y="1813789"/>
                  </a:cubicBezTo>
                  <a:cubicBezTo>
                    <a:pt x="613497" y="1766835"/>
                    <a:pt x="618141" y="1719881"/>
                    <a:pt x="624848" y="1672927"/>
                  </a:cubicBezTo>
                  <a:cubicBezTo>
                    <a:pt x="629492" y="1639905"/>
                    <a:pt x="611949" y="1621846"/>
                    <a:pt x="586150" y="1607398"/>
                  </a:cubicBezTo>
                  <a:cubicBezTo>
                    <a:pt x="560868" y="1593467"/>
                    <a:pt x="538165" y="1591403"/>
                    <a:pt x="514430" y="1611010"/>
                  </a:cubicBezTo>
                  <a:cubicBezTo>
                    <a:pt x="481407" y="1637325"/>
                    <a:pt x="446836" y="1661576"/>
                    <a:pt x="413814" y="1687375"/>
                  </a:cubicBezTo>
                  <a:cubicBezTo>
                    <a:pt x="380276" y="1713690"/>
                    <a:pt x="365828" y="1719365"/>
                    <a:pt x="324550" y="1682215"/>
                  </a:cubicBezTo>
                  <a:cubicBezTo>
                    <a:pt x="321970" y="1679635"/>
                    <a:pt x="319390" y="1677055"/>
                    <a:pt x="316810" y="1674475"/>
                  </a:cubicBezTo>
                  <a:cubicBezTo>
                    <a:pt x="296687" y="1653836"/>
                    <a:pt x="294623" y="1637841"/>
                    <a:pt x="309071" y="1612558"/>
                  </a:cubicBezTo>
                  <a:cubicBezTo>
                    <a:pt x="331258" y="1572828"/>
                    <a:pt x="353960" y="1532581"/>
                    <a:pt x="376148" y="1492851"/>
                  </a:cubicBezTo>
                  <a:cubicBezTo>
                    <a:pt x="382339" y="1481500"/>
                    <a:pt x="389047" y="1470148"/>
                    <a:pt x="387499" y="1456217"/>
                  </a:cubicBezTo>
                  <a:cubicBezTo>
                    <a:pt x="383887" y="1414423"/>
                    <a:pt x="337449" y="1381400"/>
                    <a:pt x="297203" y="1391720"/>
                  </a:cubicBezTo>
                  <a:cubicBezTo>
                    <a:pt x="250765" y="1403587"/>
                    <a:pt x="204327" y="1415455"/>
                    <a:pt x="158405" y="1427838"/>
                  </a:cubicBezTo>
                  <a:cubicBezTo>
                    <a:pt x="139830" y="1432998"/>
                    <a:pt x="125899" y="1427322"/>
                    <a:pt x="114031" y="1412875"/>
                  </a:cubicBezTo>
                  <a:cubicBezTo>
                    <a:pt x="104228" y="1401007"/>
                    <a:pt x="98036" y="1387592"/>
                    <a:pt x="91844" y="1373660"/>
                  </a:cubicBezTo>
                  <a:cubicBezTo>
                    <a:pt x="81525" y="1349409"/>
                    <a:pt x="86169" y="1331866"/>
                    <a:pt x="106808" y="1315871"/>
                  </a:cubicBezTo>
                  <a:cubicBezTo>
                    <a:pt x="140862" y="1288524"/>
                    <a:pt x="175432" y="1261693"/>
                    <a:pt x="209487" y="1234347"/>
                  </a:cubicBezTo>
                  <a:cubicBezTo>
                    <a:pt x="245605" y="1206484"/>
                    <a:pt x="248701" y="1194616"/>
                    <a:pt x="236834" y="1151274"/>
                  </a:cubicBezTo>
                  <a:cubicBezTo>
                    <a:pt x="228578" y="1122896"/>
                    <a:pt x="211551" y="1107932"/>
                    <a:pt x="181624" y="1104836"/>
                  </a:cubicBezTo>
                  <a:cubicBezTo>
                    <a:pt x="138282" y="1100192"/>
                    <a:pt x="95456" y="1091937"/>
                    <a:pt x="52114" y="1087293"/>
                  </a:cubicBezTo>
                  <a:cubicBezTo>
                    <a:pt x="27347" y="1084713"/>
                    <a:pt x="9804" y="1074910"/>
                    <a:pt x="1032" y="1051175"/>
                  </a:cubicBezTo>
                  <a:cubicBezTo>
                    <a:pt x="0" y="1028988"/>
                    <a:pt x="0" y="1008348"/>
                    <a:pt x="0" y="987194"/>
                  </a:cubicBezTo>
                  <a:close/>
                  <a:moveTo>
                    <a:pt x="1198616" y="960879"/>
                  </a:moveTo>
                  <a:cubicBezTo>
                    <a:pt x="1200163" y="838592"/>
                    <a:pt x="1104192" y="720433"/>
                    <a:pt x="958686" y="720949"/>
                  </a:cubicBezTo>
                  <a:cubicBezTo>
                    <a:pt x="824016" y="721465"/>
                    <a:pt x="720821" y="824145"/>
                    <a:pt x="720304" y="959331"/>
                  </a:cubicBezTo>
                  <a:cubicBezTo>
                    <a:pt x="719788" y="1096581"/>
                    <a:pt x="827628" y="1197712"/>
                    <a:pt x="957654" y="1198744"/>
                  </a:cubicBezTo>
                  <a:cubicBezTo>
                    <a:pt x="1090776" y="1199776"/>
                    <a:pt x="1198100" y="1092969"/>
                    <a:pt x="1198616" y="960879"/>
                  </a:cubicBezTo>
                  <a:close/>
                </a:path>
              </a:pathLst>
            </a:custGeom>
            <a:grpFill/>
            <a:ln w="51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0" name="Group 38">
              <a:extLst>
                <a:ext uri="{FF2B5EF4-FFF2-40B4-BE49-F238E27FC236}">
                  <a16:creationId xmlns:a16="http://schemas.microsoft.com/office/drawing/2014/main" id="{4EBFD568-8E6E-401C-AE55-F36A046BAF38}"/>
                </a:ext>
              </a:extLst>
            </p:cNvPr>
            <p:cNvGrpSpPr/>
            <p:nvPr/>
          </p:nvGrpSpPr>
          <p:grpSpPr>
            <a:xfrm>
              <a:off x="7392963" y="2648852"/>
              <a:ext cx="1838947" cy="1835405"/>
              <a:chOff x="7167947" y="1624190"/>
              <a:chExt cx="2677922" cy="2672763"/>
            </a:xfrm>
            <a:grpFill/>
          </p:grpSpPr>
          <p:sp>
            <p:nvSpPr>
              <p:cNvPr id="11" name="Freeform: Shape 39">
                <a:extLst>
                  <a:ext uri="{FF2B5EF4-FFF2-40B4-BE49-F238E27FC236}">
                    <a16:creationId xmlns:a16="http://schemas.microsoft.com/office/drawing/2014/main" id="{9F4DA946-3FFE-44A8-9614-341AEDEEE4EB}"/>
                  </a:ext>
                </a:extLst>
              </p:cNvPr>
              <p:cNvSpPr/>
              <p:nvPr/>
            </p:nvSpPr>
            <p:spPr>
              <a:xfrm>
                <a:off x="7167947" y="1624190"/>
                <a:ext cx="2677922" cy="2672763"/>
              </a:xfrm>
              <a:custGeom>
                <a:avLst/>
                <a:gdLst>
                  <a:gd name="connsiteX0" fmla="*/ 2538684 w 2677922"/>
                  <a:gd name="connsiteY0" fmla="*/ 1897505 h 2672762"/>
                  <a:gd name="connsiteX1" fmla="*/ 2456643 w 2677922"/>
                  <a:gd name="connsiteY1" fmla="*/ 1879446 h 2672762"/>
                  <a:gd name="connsiteX2" fmla="*/ 2389566 w 2677922"/>
                  <a:gd name="connsiteY2" fmla="*/ 1863966 h 2672762"/>
                  <a:gd name="connsiteX3" fmla="*/ 2354479 w 2677922"/>
                  <a:gd name="connsiteY3" fmla="*/ 1874802 h 2672762"/>
                  <a:gd name="connsiteX4" fmla="*/ 2312170 w 2677922"/>
                  <a:gd name="connsiteY4" fmla="*/ 1950651 h 2672762"/>
                  <a:gd name="connsiteX5" fmla="*/ 2322489 w 2677922"/>
                  <a:gd name="connsiteY5" fmla="*/ 1983157 h 2672762"/>
                  <a:gd name="connsiteX6" fmla="*/ 2412785 w 2677922"/>
                  <a:gd name="connsiteY6" fmla="*/ 2080161 h 2672762"/>
                  <a:gd name="connsiteX7" fmla="*/ 2418461 w 2677922"/>
                  <a:gd name="connsiteY7" fmla="*/ 2146722 h 2672762"/>
                  <a:gd name="connsiteX8" fmla="*/ 2414849 w 2677922"/>
                  <a:gd name="connsiteY8" fmla="*/ 2151882 h 2672762"/>
                  <a:gd name="connsiteX9" fmla="*/ 2324037 w 2677922"/>
                  <a:gd name="connsiteY9" fmla="*/ 2174585 h 2672762"/>
                  <a:gd name="connsiteX10" fmla="*/ 2219294 w 2677922"/>
                  <a:gd name="connsiteY10" fmla="*/ 2118859 h 2672762"/>
                  <a:gd name="connsiteX11" fmla="*/ 2178531 w 2677922"/>
                  <a:gd name="connsiteY11" fmla="*/ 2120407 h 2672762"/>
                  <a:gd name="connsiteX12" fmla="*/ 2125386 w 2677922"/>
                  <a:gd name="connsiteY12" fmla="*/ 2172521 h 2672762"/>
                  <a:gd name="connsiteX13" fmla="*/ 2122806 w 2677922"/>
                  <a:gd name="connsiteY13" fmla="*/ 2217411 h 2672762"/>
                  <a:gd name="connsiteX14" fmla="*/ 2184723 w 2677922"/>
                  <a:gd name="connsiteY14" fmla="*/ 2334538 h 2672762"/>
                  <a:gd name="connsiteX15" fmla="*/ 2174404 w 2677922"/>
                  <a:gd name="connsiteY15" fmla="*/ 2395423 h 2672762"/>
                  <a:gd name="connsiteX16" fmla="*/ 2164084 w 2677922"/>
                  <a:gd name="connsiteY16" fmla="*/ 2404711 h 2672762"/>
                  <a:gd name="connsiteX17" fmla="*/ 2075336 w 2677922"/>
                  <a:gd name="connsiteY17" fmla="*/ 2401615 h 2672762"/>
                  <a:gd name="connsiteX18" fmla="*/ 1988652 w 2677922"/>
                  <a:gd name="connsiteY18" fmla="*/ 2320606 h 2672762"/>
                  <a:gd name="connsiteX19" fmla="*/ 1944277 w 2677922"/>
                  <a:gd name="connsiteY19" fmla="*/ 2311835 h 2672762"/>
                  <a:gd name="connsiteX20" fmla="*/ 1883392 w 2677922"/>
                  <a:gd name="connsiteY20" fmla="*/ 2346405 h 2672762"/>
                  <a:gd name="connsiteX21" fmla="*/ 1868429 w 2677922"/>
                  <a:gd name="connsiteY21" fmla="*/ 2391811 h 2672762"/>
                  <a:gd name="connsiteX22" fmla="*/ 1899388 w 2677922"/>
                  <a:gd name="connsiteY22" fmla="*/ 2526997 h 2672762"/>
                  <a:gd name="connsiteX23" fmla="*/ 1879264 w 2677922"/>
                  <a:gd name="connsiteY23" fmla="*/ 2571887 h 2672762"/>
                  <a:gd name="connsiteX24" fmla="*/ 1841082 w 2677922"/>
                  <a:gd name="connsiteY24" fmla="*/ 2588915 h 2672762"/>
                  <a:gd name="connsiteX25" fmla="*/ 1782777 w 2677922"/>
                  <a:gd name="connsiteY25" fmla="*/ 2568276 h 2672762"/>
                  <a:gd name="connsiteX26" fmla="*/ 1715184 w 2677922"/>
                  <a:gd name="connsiteY26" fmla="*/ 2459404 h 2672762"/>
                  <a:gd name="connsiteX27" fmla="*/ 1664618 w 2677922"/>
                  <a:gd name="connsiteY27" fmla="*/ 2435669 h 2672762"/>
                  <a:gd name="connsiteX28" fmla="*/ 1610440 w 2677922"/>
                  <a:gd name="connsiteY28" fmla="*/ 2450117 h 2672762"/>
                  <a:gd name="connsiteX29" fmla="*/ 1577418 w 2677922"/>
                  <a:gd name="connsiteY29" fmla="*/ 2495007 h 2672762"/>
                  <a:gd name="connsiteX30" fmla="*/ 1573806 w 2677922"/>
                  <a:gd name="connsiteY30" fmla="*/ 2616777 h 2672762"/>
                  <a:gd name="connsiteX31" fmla="*/ 1526852 w 2677922"/>
                  <a:gd name="connsiteY31" fmla="*/ 2672503 h 2672762"/>
                  <a:gd name="connsiteX32" fmla="*/ 1497441 w 2677922"/>
                  <a:gd name="connsiteY32" fmla="*/ 2676115 h 2672762"/>
                  <a:gd name="connsiteX33" fmla="*/ 1449972 w 2677922"/>
                  <a:gd name="connsiteY33" fmla="*/ 2644124 h 2672762"/>
                  <a:gd name="connsiteX34" fmla="*/ 1410241 w 2677922"/>
                  <a:gd name="connsiteY34" fmla="*/ 2514614 h 2672762"/>
                  <a:gd name="connsiteX35" fmla="*/ 1373091 w 2677922"/>
                  <a:gd name="connsiteY35" fmla="*/ 2482623 h 2672762"/>
                  <a:gd name="connsiteX36" fmla="*/ 1304982 w 2677922"/>
                  <a:gd name="connsiteY36" fmla="*/ 2483139 h 2672762"/>
                  <a:gd name="connsiteX37" fmla="*/ 1271959 w 2677922"/>
                  <a:gd name="connsiteY37" fmla="*/ 2511518 h 2672762"/>
                  <a:gd name="connsiteX38" fmla="*/ 1234293 w 2677922"/>
                  <a:gd name="connsiteY38" fmla="*/ 2633805 h 2672762"/>
                  <a:gd name="connsiteX39" fmla="*/ 1170828 w 2677922"/>
                  <a:gd name="connsiteY39" fmla="*/ 2674567 h 2672762"/>
                  <a:gd name="connsiteX40" fmla="*/ 1106847 w 2677922"/>
                  <a:gd name="connsiteY40" fmla="*/ 2602330 h 2672762"/>
                  <a:gd name="connsiteX41" fmla="*/ 1103751 w 2677922"/>
                  <a:gd name="connsiteY41" fmla="*/ 2491395 h 2672762"/>
                  <a:gd name="connsiteX42" fmla="*/ 1080532 w 2677922"/>
                  <a:gd name="connsiteY42" fmla="*/ 2454244 h 2672762"/>
                  <a:gd name="connsiteX43" fmla="*/ 1005199 w 2677922"/>
                  <a:gd name="connsiteY43" fmla="*/ 2435153 h 2672762"/>
                  <a:gd name="connsiteX44" fmla="*/ 969080 w 2677922"/>
                  <a:gd name="connsiteY44" fmla="*/ 2454244 h 2672762"/>
                  <a:gd name="connsiteX45" fmla="*/ 900456 w 2677922"/>
                  <a:gd name="connsiteY45" fmla="*/ 2564148 h 2672762"/>
                  <a:gd name="connsiteX46" fmla="*/ 836474 w 2677922"/>
                  <a:gd name="connsiteY46" fmla="*/ 2587367 h 2672762"/>
                  <a:gd name="connsiteX47" fmla="*/ 831830 w 2677922"/>
                  <a:gd name="connsiteY47" fmla="*/ 2585819 h 2672762"/>
                  <a:gd name="connsiteX48" fmla="*/ 785392 w 2677922"/>
                  <a:gd name="connsiteY48" fmla="*/ 2504810 h 2672762"/>
                  <a:gd name="connsiteX49" fmla="*/ 811707 w 2677922"/>
                  <a:gd name="connsiteY49" fmla="*/ 2390779 h 2672762"/>
                  <a:gd name="connsiteX50" fmla="*/ 794680 w 2677922"/>
                  <a:gd name="connsiteY50" fmla="*/ 2344341 h 2672762"/>
                  <a:gd name="connsiteX51" fmla="*/ 739470 w 2677922"/>
                  <a:gd name="connsiteY51" fmla="*/ 2312351 h 2672762"/>
                  <a:gd name="connsiteX52" fmla="*/ 689421 w 2677922"/>
                  <a:gd name="connsiteY52" fmla="*/ 2321638 h 2672762"/>
                  <a:gd name="connsiteX53" fmla="*/ 596029 w 2677922"/>
                  <a:gd name="connsiteY53" fmla="*/ 2408838 h 2672762"/>
                  <a:gd name="connsiteX54" fmla="*/ 530500 w 2677922"/>
                  <a:gd name="connsiteY54" fmla="*/ 2415030 h 2672762"/>
                  <a:gd name="connsiteX55" fmla="*/ 521212 w 2677922"/>
                  <a:gd name="connsiteY55" fmla="*/ 2408838 h 2672762"/>
                  <a:gd name="connsiteX56" fmla="*/ 500573 w 2677922"/>
                  <a:gd name="connsiteY56" fmla="*/ 2322670 h 2672762"/>
                  <a:gd name="connsiteX57" fmla="*/ 556298 w 2677922"/>
                  <a:gd name="connsiteY57" fmla="*/ 2217927 h 2672762"/>
                  <a:gd name="connsiteX58" fmla="*/ 552171 w 2677922"/>
                  <a:gd name="connsiteY58" fmla="*/ 2168909 h 2672762"/>
                  <a:gd name="connsiteX59" fmla="*/ 505733 w 2677922"/>
                  <a:gd name="connsiteY59" fmla="*/ 2122987 h 2672762"/>
                  <a:gd name="connsiteX60" fmla="*/ 457747 w 2677922"/>
                  <a:gd name="connsiteY60" fmla="*/ 2119375 h 2672762"/>
                  <a:gd name="connsiteX61" fmla="*/ 341652 w 2677922"/>
                  <a:gd name="connsiteY61" fmla="*/ 2180777 h 2672762"/>
                  <a:gd name="connsiteX62" fmla="*/ 278187 w 2677922"/>
                  <a:gd name="connsiteY62" fmla="*/ 2168909 h 2672762"/>
                  <a:gd name="connsiteX63" fmla="*/ 274059 w 2677922"/>
                  <a:gd name="connsiteY63" fmla="*/ 2164265 h 2672762"/>
                  <a:gd name="connsiteX64" fmla="*/ 276639 w 2677922"/>
                  <a:gd name="connsiteY64" fmla="*/ 2069325 h 2672762"/>
                  <a:gd name="connsiteX65" fmla="*/ 354551 w 2677922"/>
                  <a:gd name="connsiteY65" fmla="*/ 1986253 h 2672762"/>
                  <a:gd name="connsiteX66" fmla="*/ 363839 w 2677922"/>
                  <a:gd name="connsiteY66" fmla="*/ 1940847 h 2672762"/>
                  <a:gd name="connsiteX67" fmla="*/ 328237 w 2677922"/>
                  <a:gd name="connsiteY67" fmla="*/ 1878930 h 2672762"/>
                  <a:gd name="connsiteX68" fmla="*/ 283347 w 2677922"/>
                  <a:gd name="connsiteY68" fmla="*/ 1866030 h 2672762"/>
                  <a:gd name="connsiteX69" fmla="*/ 170864 w 2677922"/>
                  <a:gd name="connsiteY69" fmla="*/ 1891829 h 2672762"/>
                  <a:gd name="connsiteX70" fmla="*/ 155900 w 2677922"/>
                  <a:gd name="connsiteY70" fmla="*/ 1895441 h 2672762"/>
                  <a:gd name="connsiteX71" fmla="*/ 100175 w 2677922"/>
                  <a:gd name="connsiteY71" fmla="*/ 1868094 h 2672762"/>
                  <a:gd name="connsiteX72" fmla="*/ 87275 w 2677922"/>
                  <a:gd name="connsiteY72" fmla="*/ 1838168 h 2672762"/>
                  <a:gd name="connsiteX73" fmla="*/ 107915 w 2677922"/>
                  <a:gd name="connsiteY73" fmla="*/ 1779862 h 2672762"/>
                  <a:gd name="connsiteX74" fmla="*/ 213690 w 2677922"/>
                  <a:gd name="connsiteY74" fmla="*/ 1713817 h 2672762"/>
                  <a:gd name="connsiteX75" fmla="*/ 238972 w 2677922"/>
                  <a:gd name="connsiteY75" fmla="*/ 1654480 h 2672762"/>
                  <a:gd name="connsiteX76" fmla="*/ 222977 w 2677922"/>
                  <a:gd name="connsiteY76" fmla="*/ 1600818 h 2672762"/>
                  <a:gd name="connsiteX77" fmla="*/ 184279 w 2677922"/>
                  <a:gd name="connsiteY77" fmla="*/ 1575019 h 2672762"/>
                  <a:gd name="connsiteX78" fmla="*/ 59413 w 2677922"/>
                  <a:gd name="connsiteY78" fmla="*/ 1571407 h 2672762"/>
                  <a:gd name="connsiteX79" fmla="*/ 3687 w 2677922"/>
                  <a:gd name="connsiteY79" fmla="*/ 1524453 h 2672762"/>
                  <a:gd name="connsiteX80" fmla="*/ 1623 w 2677922"/>
                  <a:gd name="connsiteY80" fmla="*/ 1513618 h 2672762"/>
                  <a:gd name="connsiteX81" fmla="*/ 48577 w 2677922"/>
                  <a:gd name="connsiteY81" fmla="*/ 1442413 h 2672762"/>
                  <a:gd name="connsiteX82" fmla="*/ 160544 w 2677922"/>
                  <a:gd name="connsiteY82" fmla="*/ 1408358 h 2672762"/>
                  <a:gd name="connsiteX83" fmla="*/ 194083 w 2677922"/>
                  <a:gd name="connsiteY83" fmla="*/ 1370692 h 2672762"/>
                  <a:gd name="connsiteX84" fmla="*/ 192534 w 2677922"/>
                  <a:gd name="connsiteY84" fmla="*/ 1298971 h 2672762"/>
                  <a:gd name="connsiteX85" fmla="*/ 166220 w 2677922"/>
                  <a:gd name="connsiteY85" fmla="*/ 1269560 h 2672762"/>
                  <a:gd name="connsiteX86" fmla="*/ 47029 w 2677922"/>
                  <a:gd name="connsiteY86" fmla="*/ 1232926 h 2672762"/>
                  <a:gd name="connsiteX87" fmla="*/ 1623 w 2677922"/>
                  <a:gd name="connsiteY87" fmla="*/ 1166881 h 2672762"/>
                  <a:gd name="connsiteX88" fmla="*/ 6267 w 2677922"/>
                  <a:gd name="connsiteY88" fmla="*/ 1139534 h 2672762"/>
                  <a:gd name="connsiteX89" fmla="*/ 49093 w 2677922"/>
                  <a:gd name="connsiteY89" fmla="*/ 1105480 h 2672762"/>
                  <a:gd name="connsiteX90" fmla="*/ 164672 w 2677922"/>
                  <a:gd name="connsiteY90" fmla="*/ 1101868 h 2672762"/>
                  <a:gd name="connsiteX91" fmla="*/ 181699 w 2677922"/>
                  <a:gd name="connsiteY91" fmla="*/ 1101352 h 2672762"/>
                  <a:gd name="connsiteX92" fmla="*/ 227621 w 2677922"/>
                  <a:gd name="connsiteY92" fmla="*/ 1065233 h 2672762"/>
                  <a:gd name="connsiteX93" fmla="*/ 241036 w 2677922"/>
                  <a:gd name="connsiteY93" fmla="*/ 1014152 h 2672762"/>
                  <a:gd name="connsiteX94" fmla="*/ 219366 w 2677922"/>
                  <a:gd name="connsiteY94" fmla="*/ 965650 h 2672762"/>
                  <a:gd name="connsiteX95" fmla="*/ 113590 w 2677922"/>
                  <a:gd name="connsiteY95" fmla="*/ 899605 h 2672762"/>
                  <a:gd name="connsiteX96" fmla="*/ 89855 w 2677922"/>
                  <a:gd name="connsiteY96" fmla="*/ 832012 h 2672762"/>
                  <a:gd name="connsiteX97" fmla="*/ 104818 w 2677922"/>
                  <a:gd name="connsiteY97" fmla="*/ 799505 h 2672762"/>
                  <a:gd name="connsiteX98" fmla="*/ 151256 w 2677922"/>
                  <a:gd name="connsiteY98" fmla="*/ 779898 h 2672762"/>
                  <a:gd name="connsiteX99" fmla="*/ 283347 w 2677922"/>
                  <a:gd name="connsiteY99" fmla="*/ 810341 h 2672762"/>
                  <a:gd name="connsiteX100" fmla="*/ 331332 w 2677922"/>
                  <a:gd name="connsiteY100" fmla="*/ 794345 h 2672762"/>
                  <a:gd name="connsiteX101" fmla="*/ 363839 w 2677922"/>
                  <a:gd name="connsiteY101" fmla="*/ 737588 h 2672762"/>
                  <a:gd name="connsiteX102" fmla="*/ 354551 w 2677922"/>
                  <a:gd name="connsiteY102" fmla="*/ 689086 h 2672762"/>
                  <a:gd name="connsiteX103" fmla="*/ 266835 w 2677922"/>
                  <a:gd name="connsiteY103" fmla="*/ 595694 h 2672762"/>
                  <a:gd name="connsiteX104" fmla="*/ 261675 w 2677922"/>
                  <a:gd name="connsiteY104" fmla="*/ 529133 h 2672762"/>
                  <a:gd name="connsiteX105" fmla="*/ 270447 w 2677922"/>
                  <a:gd name="connsiteY105" fmla="*/ 516233 h 2672762"/>
                  <a:gd name="connsiteX106" fmla="*/ 349907 w 2677922"/>
                  <a:gd name="connsiteY106" fmla="*/ 498690 h 2672762"/>
                  <a:gd name="connsiteX107" fmla="*/ 457231 w 2677922"/>
                  <a:gd name="connsiteY107" fmla="*/ 555964 h 2672762"/>
                  <a:gd name="connsiteX108" fmla="*/ 507797 w 2677922"/>
                  <a:gd name="connsiteY108" fmla="*/ 551320 h 2672762"/>
                  <a:gd name="connsiteX109" fmla="*/ 551139 w 2677922"/>
                  <a:gd name="connsiteY109" fmla="*/ 508494 h 2672762"/>
                  <a:gd name="connsiteX110" fmla="*/ 556815 w 2677922"/>
                  <a:gd name="connsiteY110" fmla="*/ 456896 h 2672762"/>
                  <a:gd name="connsiteX111" fmla="*/ 494381 w 2677922"/>
                  <a:gd name="connsiteY111" fmla="*/ 339769 h 2672762"/>
                  <a:gd name="connsiteX112" fmla="*/ 505217 w 2677922"/>
                  <a:gd name="connsiteY112" fmla="*/ 280432 h 2672762"/>
                  <a:gd name="connsiteX113" fmla="*/ 537723 w 2677922"/>
                  <a:gd name="connsiteY113" fmla="*/ 256181 h 2672762"/>
                  <a:gd name="connsiteX114" fmla="*/ 590353 w 2677922"/>
                  <a:gd name="connsiteY114" fmla="*/ 261857 h 2672762"/>
                  <a:gd name="connsiteX115" fmla="*/ 679617 w 2677922"/>
                  <a:gd name="connsiteY115" fmla="*/ 344929 h 2672762"/>
                  <a:gd name="connsiteX116" fmla="*/ 754950 w 2677922"/>
                  <a:gd name="connsiteY116" fmla="*/ 355765 h 2672762"/>
                  <a:gd name="connsiteX117" fmla="*/ 797260 w 2677922"/>
                  <a:gd name="connsiteY117" fmla="*/ 329450 h 2672762"/>
                  <a:gd name="connsiteX118" fmla="*/ 811707 w 2677922"/>
                  <a:gd name="connsiteY118" fmla="*/ 285076 h 2672762"/>
                  <a:gd name="connsiteX119" fmla="*/ 781781 w 2677922"/>
                  <a:gd name="connsiteY119" fmla="*/ 156081 h 2672762"/>
                  <a:gd name="connsiteX120" fmla="*/ 807064 w 2677922"/>
                  <a:gd name="connsiteY120" fmla="*/ 100872 h 2672762"/>
                  <a:gd name="connsiteX121" fmla="*/ 841634 w 2677922"/>
                  <a:gd name="connsiteY121" fmla="*/ 86424 h 2672762"/>
                  <a:gd name="connsiteX122" fmla="*/ 896328 w 2677922"/>
                  <a:gd name="connsiteY122" fmla="*/ 106031 h 2672762"/>
                  <a:gd name="connsiteX123" fmla="*/ 965469 w 2677922"/>
                  <a:gd name="connsiteY123" fmla="*/ 217483 h 2672762"/>
                  <a:gd name="connsiteX124" fmla="*/ 1013455 w 2677922"/>
                  <a:gd name="connsiteY124" fmla="*/ 240702 h 2672762"/>
                  <a:gd name="connsiteX125" fmla="*/ 1077952 w 2677922"/>
                  <a:gd name="connsiteY125" fmla="*/ 222642 h 2672762"/>
                  <a:gd name="connsiteX126" fmla="*/ 1101687 w 2677922"/>
                  <a:gd name="connsiteY126" fmla="*/ 188072 h 2672762"/>
                  <a:gd name="connsiteX127" fmla="*/ 1106847 w 2677922"/>
                  <a:gd name="connsiteY127" fmla="*/ 53918 h 2672762"/>
                  <a:gd name="connsiteX128" fmla="*/ 1145029 w 2677922"/>
                  <a:gd name="connsiteY128" fmla="*/ 4900 h 2672762"/>
                  <a:gd name="connsiteX129" fmla="*/ 1158960 w 2677922"/>
                  <a:gd name="connsiteY129" fmla="*/ 1804 h 2672762"/>
                  <a:gd name="connsiteX130" fmla="*/ 1235841 w 2677922"/>
                  <a:gd name="connsiteY130" fmla="*/ 48758 h 2672762"/>
                  <a:gd name="connsiteX131" fmla="*/ 1269895 w 2677922"/>
                  <a:gd name="connsiteY131" fmla="*/ 162273 h 2672762"/>
                  <a:gd name="connsiteX132" fmla="*/ 1303434 w 2677922"/>
                  <a:gd name="connsiteY132" fmla="*/ 192716 h 2672762"/>
                  <a:gd name="connsiteX133" fmla="*/ 1376702 w 2677922"/>
                  <a:gd name="connsiteY133" fmla="*/ 192716 h 2672762"/>
                  <a:gd name="connsiteX134" fmla="*/ 1409209 w 2677922"/>
                  <a:gd name="connsiteY134" fmla="*/ 163305 h 2672762"/>
                  <a:gd name="connsiteX135" fmla="*/ 1447392 w 2677922"/>
                  <a:gd name="connsiteY135" fmla="*/ 37922 h 2672762"/>
                  <a:gd name="connsiteX136" fmla="*/ 1499505 w 2677922"/>
                  <a:gd name="connsiteY136" fmla="*/ 256 h 2672762"/>
                  <a:gd name="connsiteX137" fmla="*/ 1513436 w 2677922"/>
                  <a:gd name="connsiteY137" fmla="*/ 772 h 2672762"/>
                  <a:gd name="connsiteX138" fmla="*/ 1573290 w 2677922"/>
                  <a:gd name="connsiteY138" fmla="*/ 65269 h 2672762"/>
                  <a:gd name="connsiteX139" fmla="*/ 1576902 w 2677922"/>
                  <a:gd name="connsiteY139" fmla="*/ 185492 h 2672762"/>
                  <a:gd name="connsiteX140" fmla="*/ 1598057 w 2677922"/>
                  <a:gd name="connsiteY140" fmla="*/ 220578 h 2672762"/>
                  <a:gd name="connsiteX141" fmla="*/ 1674422 w 2677922"/>
                  <a:gd name="connsiteY141" fmla="*/ 240702 h 2672762"/>
                  <a:gd name="connsiteX142" fmla="*/ 1710540 w 2677922"/>
                  <a:gd name="connsiteY142" fmla="*/ 221610 h 2672762"/>
                  <a:gd name="connsiteX143" fmla="*/ 1779165 w 2677922"/>
                  <a:gd name="connsiteY143" fmla="*/ 111707 h 2672762"/>
                  <a:gd name="connsiteX144" fmla="*/ 1845726 w 2677922"/>
                  <a:gd name="connsiteY144" fmla="*/ 88488 h 2672762"/>
                  <a:gd name="connsiteX145" fmla="*/ 1857594 w 2677922"/>
                  <a:gd name="connsiteY145" fmla="*/ 92616 h 2672762"/>
                  <a:gd name="connsiteX146" fmla="*/ 1895260 w 2677922"/>
                  <a:gd name="connsiteY146" fmla="*/ 166401 h 2672762"/>
                  <a:gd name="connsiteX147" fmla="*/ 1868429 w 2677922"/>
                  <a:gd name="connsiteY147" fmla="*/ 281980 h 2672762"/>
                  <a:gd name="connsiteX148" fmla="*/ 1887004 w 2677922"/>
                  <a:gd name="connsiteY148" fmla="*/ 332030 h 2672762"/>
                  <a:gd name="connsiteX149" fmla="*/ 1946857 w 2677922"/>
                  <a:gd name="connsiteY149" fmla="*/ 365052 h 2672762"/>
                  <a:gd name="connsiteX150" fmla="*/ 1986588 w 2677922"/>
                  <a:gd name="connsiteY150" fmla="*/ 355765 h 2672762"/>
                  <a:gd name="connsiteX151" fmla="*/ 2081528 w 2677922"/>
                  <a:gd name="connsiteY151" fmla="*/ 267532 h 2672762"/>
                  <a:gd name="connsiteX152" fmla="*/ 2151701 w 2677922"/>
                  <a:gd name="connsiteY152" fmla="*/ 261857 h 2672762"/>
                  <a:gd name="connsiteX153" fmla="*/ 2155312 w 2677922"/>
                  <a:gd name="connsiteY153" fmla="*/ 264437 h 2672762"/>
                  <a:gd name="connsiteX154" fmla="*/ 2177500 w 2677922"/>
                  <a:gd name="connsiteY154" fmla="*/ 353701 h 2672762"/>
                  <a:gd name="connsiteX155" fmla="*/ 2122290 w 2677922"/>
                  <a:gd name="connsiteY155" fmla="*/ 456896 h 2672762"/>
                  <a:gd name="connsiteX156" fmla="*/ 2126934 w 2677922"/>
                  <a:gd name="connsiteY156" fmla="*/ 505914 h 2672762"/>
                  <a:gd name="connsiteX157" fmla="*/ 2173372 w 2677922"/>
                  <a:gd name="connsiteY157" fmla="*/ 551836 h 2672762"/>
                  <a:gd name="connsiteX158" fmla="*/ 2219810 w 2677922"/>
                  <a:gd name="connsiteY158" fmla="*/ 555964 h 2672762"/>
                  <a:gd name="connsiteX159" fmla="*/ 2336937 w 2677922"/>
                  <a:gd name="connsiteY159" fmla="*/ 494046 h 2672762"/>
                  <a:gd name="connsiteX160" fmla="*/ 2400917 w 2677922"/>
                  <a:gd name="connsiteY160" fmla="*/ 507462 h 2672762"/>
                  <a:gd name="connsiteX161" fmla="*/ 2420525 w 2677922"/>
                  <a:gd name="connsiteY161" fmla="*/ 533777 h 2672762"/>
                  <a:gd name="connsiteX162" fmla="*/ 2415365 w 2677922"/>
                  <a:gd name="connsiteY162" fmla="*/ 591566 h 2672762"/>
                  <a:gd name="connsiteX163" fmla="*/ 2321973 w 2677922"/>
                  <a:gd name="connsiteY163" fmla="*/ 692182 h 2672762"/>
                  <a:gd name="connsiteX164" fmla="*/ 2313718 w 2677922"/>
                  <a:gd name="connsiteY164" fmla="*/ 733460 h 2672762"/>
                  <a:gd name="connsiteX165" fmla="*/ 2349320 w 2677922"/>
                  <a:gd name="connsiteY165" fmla="*/ 795377 h 2672762"/>
                  <a:gd name="connsiteX166" fmla="*/ 2394726 w 2677922"/>
                  <a:gd name="connsiteY166" fmla="*/ 810341 h 2672762"/>
                  <a:gd name="connsiteX167" fmla="*/ 2526816 w 2677922"/>
                  <a:gd name="connsiteY167" fmla="*/ 780414 h 2672762"/>
                  <a:gd name="connsiteX168" fmla="*/ 2575834 w 2677922"/>
                  <a:gd name="connsiteY168" fmla="*/ 803117 h 2672762"/>
                  <a:gd name="connsiteX169" fmla="*/ 2591313 w 2677922"/>
                  <a:gd name="connsiteY169" fmla="*/ 838719 h 2672762"/>
                  <a:gd name="connsiteX170" fmla="*/ 2570158 w 2677922"/>
                  <a:gd name="connsiteY170" fmla="*/ 896509 h 2672762"/>
                  <a:gd name="connsiteX171" fmla="*/ 2461287 w 2677922"/>
                  <a:gd name="connsiteY171" fmla="*/ 964102 h 2672762"/>
                  <a:gd name="connsiteX172" fmla="*/ 2438068 w 2677922"/>
                  <a:gd name="connsiteY172" fmla="*/ 1014668 h 2672762"/>
                  <a:gd name="connsiteX173" fmla="*/ 2454063 w 2677922"/>
                  <a:gd name="connsiteY173" fmla="*/ 1073489 h 2672762"/>
                  <a:gd name="connsiteX174" fmla="*/ 2492762 w 2677922"/>
                  <a:gd name="connsiteY174" fmla="*/ 1100836 h 2672762"/>
                  <a:gd name="connsiteX175" fmla="*/ 2628464 w 2677922"/>
                  <a:gd name="connsiteY175" fmla="*/ 1105996 h 2672762"/>
                  <a:gd name="connsiteX176" fmla="*/ 2672322 w 2677922"/>
                  <a:gd name="connsiteY176" fmla="*/ 1140566 h 2672762"/>
                  <a:gd name="connsiteX177" fmla="*/ 2677998 w 2677922"/>
                  <a:gd name="connsiteY177" fmla="*/ 1182360 h 2672762"/>
                  <a:gd name="connsiteX178" fmla="*/ 2644459 w 2677922"/>
                  <a:gd name="connsiteY178" fmla="*/ 1229830 h 2672762"/>
                  <a:gd name="connsiteX179" fmla="*/ 2522172 w 2677922"/>
                  <a:gd name="connsiteY179" fmla="*/ 1267497 h 2672762"/>
                  <a:gd name="connsiteX180" fmla="*/ 2483990 w 2677922"/>
                  <a:gd name="connsiteY180" fmla="*/ 1315998 h 2672762"/>
                  <a:gd name="connsiteX181" fmla="*/ 2486570 w 2677922"/>
                  <a:gd name="connsiteY181" fmla="*/ 1379980 h 2672762"/>
                  <a:gd name="connsiteX182" fmla="*/ 2512885 w 2677922"/>
                  <a:gd name="connsiteY182" fmla="*/ 1407842 h 2672762"/>
                  <a:gd name="connsiteX183" fmla="*/ 2641363 w 2677922"/>
                  <a:gd name="connsiteY183" fmla="*/ 1447057 h 2672762"/>
                  <a:gd name="connsiteX184" fmla="*/ 2677998 w 2677922"/>
                  <a:gd name="connsiteY184" fmla="*/ 1498138 h 2672762"/>
                  <a:gd name="connsiteX185" fmla="*/ 2677998 w 2677922"/>
                  <a:gd name="connsiteY185" fmla="*/ 1507426 h 2672762"/>
                  <a:gd name="connsiteX186" fmla="*/ 2611952 w 2677922"/>
                  <a:gd name="connsiteY186" fmla="*/ 1572955 h 2672762"/>
                  <a:gd name="connsiteX187" fmla="*/ 2490182 w 2677922"/>
                  <a:gd name="connsiteY187" fmla="*/ 1576567 h 2672762"/>
                  <a:gd name="connsiteX188" fmla="*/ 2457675 w 2677922"/>
                  <a:gd name="connsiteY188" fmla="*/ 1596690 h 2672762"/>
                  <a:gd name="connsiteX189" fmla="*/ 2437036 w 2677922"/>
                  <a:gd name="connsiteY189" fmla="*/ 1673055 h 2672762"/>
                  <a:gd name="connsiteX190" fmla="*/ 2457159 w 2677922"/>
                  <a:gd name="connsiteY190" fmla="*/ 1710205 h 2672762"/>
                  <a:gd name="connsiteX191" fmla="*/ 2564483 w 2677922"/>
                  <a:gd name="connsiteY191" fmla="*/ 1777282 h 2672762"/>
                  <a:gd name="connsiteX192" fmla="*/ 2588733 w 2677922"/>
                  <a:gd name="connsiteY192" fmla="*/ 1845907 h 2672762"/>
                  <a:gd name="connsiteX193" fmla="*/ 2571706 w 2677922"/>
                  <a:gd name="connsiteY193" fmla="*/ 1880994 h 2672762"/>
                  <a:gd name="connsiteX194" fmla="*/ 2538684 w 2677922"/>
                  <a:gd name="connsiteY194" fmla="*/ 1897505 h 2672762"/>
                  <a:gd name="connsiteX195" fmla="*/ 1338521 w 2677922"/>
                  <a:gd name="connsiteY195" fmla="*/ 2312867 h 2672762"/>
                  <a:gd name="connsiteX196" fmla="*/ 2316814 w 2677922"/>
                  <a:gd name="connsiteY196" fmla="*/ 1335605 h 2672762"/>
                  <a:gd name="connsiteX197" fmla="*/ 1340068 w 2677922"/>
                  <a:gd name="connsiteY197" fmla="*/ 359376 h 2672762"/>
                  <a:gd name="connsiteX198" fmla="*/ 361775 w 2677922"/>
                  <a:gd name="connsiteY198" fmla="*/ 1331994 h 2672762"/>
                  <a:gd name="connsiteX199" fmla="*/ 1338521 w 2677922"/>
                  <a:gd name="connsiteY199" fmla="*/ 2312867 h 2672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</a:cxnLst>
                <a:rect l="l" t="t" r="r" b="b"/>
                <a:pathLst>
                  <a:path w="2677922" h="2672762">
                    <a:moveTo>
                      <a:pt x="2538684" y="1897505"/>
                    </a:moveTo>
                    <a:cubicBezTo>
                      <a:pt x="2511337" y="1891313"/>
                      <a:pt x="2483990" y="1885121"/>
                      <a:pt x="2456643" y="1879446"/>
                    </a:cubicBezTo>
                    <a:cubicBezTo>
                      <a:pt x="2434456" y="1874286"/>
                      <a:pt x="2411753" y="1869642"/>
                      <a:pt x="2389566" y="1863966"/>
                    </a:cubicBezTo>
                    <a:cubicBezTo>
                      <a:pt x="2375119" y="1860354"/>
                      <a:pt x="2363767" y="1864482"/>
                      <a:pt x="2354479" y="1874802"/>
                    </a:cubicBezTo>
                    <a:cubicBezTo>
                      <a:pt x="2335389" y="1896989"/>
                      <a:pt x="2320425" y="1922272"/>
                      <a:pt x="2312170" y="1950651"/>
                    </a:cubicBezTo>
                    <a:cubicBezTo>
                      <a:pt x="2308042" y="1964066"/>
                      <a:pt x="2314234" y="1973869"/>
                      <a:pt x="2322489" y="1983157"/>
                    </a:cubicBezTo>
                    <a:cubicBezTo>
                      <a:pt x="2352416" y="2015664"/>
                      <a:pt x="2382858" y="2048170"/>
                      <a:pt x="2412785" y="2080161"/>
                    </a:cubicBezTo>
                    <a:cubicBezTo>
                      <a:pt x="2435488" y="2104412"/>
                      <a:pt x="2436520" y="2118859"/>
                      <a:pt x="2418461" y="2146722"/>
                    </a:cubicBezTo>
                    <a:cubicBezTo>
                      <a:pt x="2417429" y="2148270"/>
                      <a:pt x="2416397" y="2150334"/>
                      <a:pt x="2414849" y="2151882"/>
                    </a:cubicBezTo>
                    <a:cubicBezTo>
                      <a:pt x="2380795" y="2197804"/>
                      <a:pt x="2365831" y="2198320"/>
                      <a:pt x="2324037" y="2174585"/>
                    </a:cubicBezTo>
                    <a:cubicBezTo>
                      <a:pt x="2289982" y="2154978"/>
                      <a:pt x="2253864" y="2137434"/>
                      <a:pt x="2219294" y="2118859"/>
                    </a:cubicBezTo>
                    <a:cubicBezTo>
                      <a:pt x="2204846" y="2111120"/>
                      <a:pt x="2191431" y="2111120"/>
                      <a:pt x="2178531" y="2120407"/>
                    </a:cubicBezTo>
                    <a:cubicBezTo>
                      <a:pt x="2157892" y="2134855"/>
                      <a:pt x="2140349" y="2152398"/>
                      <a:pt x="2125386" y="2172521"/>
                    </a:cubicBezTo>
                    <a:cubicBezTo>
                      <a:pt x="2114550" y="2186968"/>
                      <a:pt x="2114034" y="2201416"/>
                      <a:pt x="2122806" y="2217411"/>
                    </a:cubicBezTo>
                    <a:cubicBezTo>
                      <a:pt x="2143961" y="2256109"/>
                      <a:pt x="2164600" y="2295323"/>
                      <a:pt x="2184723" y="2334538"/>
                    </a:cubicBezTo>
                    <a:cubicBezTo>
                      <a:pt x="2198655" y="2361885"/>
                      <a:pt x="2196591" y="2374268"/>
                      <a:pt x="2174404" y="2395423"/>
                    </a:cubicBezTo>
                    <a:cubicBezTo>
                      <a:pt x="2170792" y="2398519"/>
                      <a:pt x="2167696" y="2402131"/>
                      <a:pt x="2164084" y="2404711"/>
                    </a:cubicBezTo>
                    <a:cubicBezTo>
                      <a:pt x="2131062" y="2428962"/>
                      <a:pt x="2114034" y="2440829"/>
                      <a:pt x="2075336" y="2401615"/>
                    </a:cubicBezTo>
                    <a:cubicBezTo>
                      <a:pt x="2047473" y="2373236"/>
                      <a:pt x="2017547" y="2347953"/>
                      <a:pt x="1988652" y="2320606"/>
                    </a:cubicBezTo>
                    <a:cubicBezTo>
                      <a:pt x="1975236" y="2307707"/>
                      <a:pt x="1960789" y="2305127"/>
                      <a:pt x="1944277" y="2311835"/>
                    </a:cubicBezTo>
                    <a:cubicBezTo>
                      <a:pt x="1922607" y="2320606"/>
                      <a:pt x="1901968" y="2331958"/>
                      <a:pt x="1883392" y="2346405"/>
                    </a:cubicBezTo>
                    <a:cubicBezTo>
                      <a:pt x="1867913" y="2358273"/>
                      <a:pt x="1863785" y="2373236"/>
                      <a:pt x="1868429" y="2391811"/>
                    </a:cubicBezTo>
                    <a:cubicBezTo>
                      <a:pt x="1879264" y="2436701"/>
                      <a:pt x="1889584" y="2482107"/>
                      <a:pt x="1899388" y="2526997"/>
                    </a:cubicBezTo>
                    <a:cubicBezTo>
                      <a:pt x="1903516" y="2546604"/>
                      <a:pt x="1896808" y="2561568"/>
                      <a:pt x="1879264" y="2571887"/>
                    </a:cubicBezTo>
                    <a:cubicBezTo>
                      <a:pt x="1867397" y="2579111"/>
                      <a:pt x="1854498" y="2584787"/>
                      <a:pt x="1841082" y="2588915"/>
                    </a:cubicBezTo>
                    <a:cubicBezTo>
                      <a:pt x="1813736" y="2597686"/>
                      <a:pt x="1798256" y="2592526"/>
                      <a:pt x="1782777" y="2568276"/>
                    </a:cubicBezTo>
                    <a:cubicBezTo>
                      <a:pt x="1760074" y="2532157"/>
                      <a:pt x="1736855" y="2496555"/>
                      <a:pt x="1715184" y="2459404"/>
                    </a:cubicBezTo>
                    <a:cubicBezTo>
                      <a:pt x="1703316" y="2439281"/>
                      <a:pt x="1687837" y="2431542"/>
                      <a:pt x="1664618" y="2435669"/>
                    </a:cubicBezTo>
                    <a:cubicBezTo>
                      <a:pt x="1646043" y="2439281"/>
                      <a:pt x="1627984" y="2443925"/>
                      <a:pt x="1610440" y="2450117"/>
                    </a:cubicBezTo>
                    <a:cubicBezTo>
                      <a:pt x="1586190" y="2458888"/>
                      <a:pt x="1578450" y="2469208"/>
                      <a:pt x="1577418" y="2495007"/>
                    </a:cubicBezTo>
                    <a:cubicBezTo>
                      <a:pt x="1575870" y="2535769"/>
                      <a:pt x="1574838" y="2576015"/>
                      <a:pt x="1573806" y="2616777"/>
                    </a:cubicBezTo>
                    <a:cubicBezTo>
                      <a:pt x="1572774" y="2653928"/>
                      <a:pt x="1563487" y="2665795"/>
                      <a:pt x="1526852" y="2672503"/>
                    </a:cubicBezTo>
                    <a:cubicBezTo>
                      <a:pt x="1517049" y="2674567"/>
                      <a:pt x="1507245" y="2675599"/>
                      <a:pt x="1497441" y="2676115"/>
                    </a:cubicBezTo>
                    <a:cubicBezTo>
                      <a:pt x="1473191" y="2677663"/>
                      <a:pt x="1457711" y="2667859"/>
                      <a:pt x="1449972" y="2644124"/>
                    </a:cubicBezTo>
                    <a:cubicBezTo>
                      <a:pt x="1436040" y="2600782"/>
                      <a:pt x="1422624" y="2557956"/>
                      <a:pt x="1410241" y="2514614"/>
                    </a:cubicBezTo>
                    <a:cubicBezTo>
                      <a:pt x="1404565" y="2495007"/>
                      <a:pt x="1392698" y="2485719"/>
                      <a:pt x="1373091" y="2482623"/>
                    </a:cubicBezTo>
                    <a:cubicBezTo>
                      <a:pt x="1350388" y="2479527"/>
                      <a:pt x="1327685" y="2479527"/>
                      <a:pt x="1304982" y="2483139"/>
                    </a:cubicBezTo>
                    <a:cubicBezTo>
                      <a:pt x="1287955" y="2485719"/>
                      <a:pt x="1277119" y="2494491"/>
                      <a:pt x="1271959" y="2511518"/>
                    </a:cubicBezTo>
                    <a:cubicBezTo>
                      <a:pt x="1260092" y="2552280"/>
                      <a:pt x="1247192" y="2593042"/>
                      <a:pt x="1234293" y="2633805"/>
                    </a:cubicBezTo>
                    <a:cubicBezTo>
                      <a:pt x="1222941" y="2670439"/>
                      <a:pt x="1208494" y="2679727"/>
                      <a:pt x="1170828" y="2674567"/>
                    </a:cubicBezTo>
                    <a:cubicBezTo>
                      <a:pt x="1114070" y="2666827"/>
                      <a:pt x="1107362" y="2659087"/>
                      <a:pt x="1106847" y="2602330"/>
                    </a:cubicBezTo>
                    <a:cubicBezTo>
                      <a:pt x="1106331" y="2565180"/>
                      <a:pt x="1104783" y="2528545"/>
                      <a:pt x="1103751" y="2491395"/>
                    </a:cubicBezTo>
                    <a:cubicBezTo>
                      <a:pt x="1103234" y="2474368"/>
                      <a:pt x="1096527" y="2460952"/>
                      <a:pt x="1080532" y="2454244"/>
                    </a:cubicBezTo>
                    <a:cubicBezTo>
                      <a:pt x="1056281" y="2443925"/>
                      <a:pt x="1031514" y="2436701"/>
                      <a:pt x="1005199" y="2435153"/>
                    </a:cubicBezTo>
                    <a:cubicBezTo>
                      <a:pt x="989203" y="2434121"/>
                      <a:pt x="977852" y="2440313"/>
                      <a:pt x="969080" y="2454244"/>
                    </a:cubicBezTo>
                    <a:cubicBezTo>
                      <a:pt x="946894" y="2491395"/>
                      <a:pt x="923159" y="2527513"/>
                      <a:pt x="900456" y="2564148"/>
                    </a:cubicBezTo>
                    <a:cubicBezTo>
                      <a:pt x="882396" y="2593042"/>
                      <a:pt x="868465" y="2598202"/>
                      <a:pt x="836474" y="2587367"/>
                    </a:cubicBezTo>
                    <a:cubicBezTo>
                      <a:pt x="834926" y="2586851"/>
                      <a:pt x="833379" y="2586335"/>
                      <a:pt x="831830" y="2585819"/>
                    </a:cubicBezTo>
                    <a:cubicBezTo>
                      <a:pt x="782297" y="2565696"/>
                      <a:pt x="772493" y="2554344"/>
                      <a:pt x="785392" y="2504810"/>
                    </a:cubicBezTo>
                    <a:cubicBezTo>
                      <a:pt x="795196" y="2467144"/>
                      <a:pt x="802420" y="2428962"/>
                      <a:pt x="811707" y="2390779"/>
                    </a:cubicBezTo>
                    <a:cubicBezTo>
                      <a:pt x="816351" y="2371172"/>
                      <a:pt x="811191" y="2356209"/>
                      <a:pt x="794680" y="2344341"/>
                    </a:cubicBezTo>
                    <a:cubicBezTo>
                      <a:pt x="777137" y="2331958"/>
                      <a:pt x="759078" y="2321122"/>
                      <a:pt x="739470" y="2312351"/>
                    </a:cubicBezTo>
                    <a:cubicBezTo>
                      <a:pt x="720895" y="2304095"/>
                      <a:pt x="704900" y="2307191"/>
                      <a:pt x="689421" y="2321638"/>
                    </a:cubicBezTo>
                    <a:cubicBezTo>
                      <a:pt x="658462" y="2351049"/>
                      <a:pt x="626988" y="2379944"/>
                      <a:pt x="596029" y="2408838"/>
                    </a:cubicBezTo>
                    <a:cubicBezTo>
                      <a:pt x="572810" y="2431026"/>
                      <a:pt x="557847" y="2432057"/>
                      <a:pt x="530500" y="2415030"/>
                    </a:cubicBezTo>
                    <a:cubicBezTo>
                      <a:pt x="527404" y="2412966"/>
                      <a:pt x="524308" y="2410902"/>
                      <a:pt x="521212" y="2408838"/>
                    </a:cubicBezTo>
                    <a:cubicBezTo>
                      <a:pt x="481482" y="2380460"/>
                      <a:pt x="477870" y="2365496"/>
                      <a:pt x="500573" y="2322670"/>
                    </a:cubicBezTo>
                    <a:cubicBezTo>
                      <a:pt x="519148" y="2287584"/>
                      <a:pt x="537207" y="2252497"/>
                      <a:pt x="556298" y="2217927"/>
                    </a:cubicBezTo>
                    <a:cubicBezTo>
                      <a:pt x="566102" y="2199868"/>
                      <a:pt x="564555" y="2184388"/>
                      <a:pt x="552171" y="2168909"/>
                    </a:cubicBezTo>
                    <a:cubicBezTo>
                      <a:pt x="538756" y="2151882"/>
                      <a:pt x="523276" y="2136402"/>
                      <a:pt x="505733" y="2122987"/>
                    </a:cubicBezTo>
                    <a:cubicBezTo>
                      <a:pt x="490254" y="2111120"/>
                      <a:pt x="474774" y="2110088"/>
                      <a:pt x="457747" y="2119375"/>
                    </a:cubicBezTo>
                    <a:cubicBezTo>
                      <a:pt x="419564" y="2140014"/>
                      <a:pt x="380866" y="2160653"/>
                      <a:pt x="341652" y="2180777"/>
                    </a:cubicBezTo>
                    <a:cubicBezTo>
                      <a:pt x="314305" y="2195224"/>
                      <a:pt x="298310" y="2191612"/>
                      <a:pt x="278187" y="2168909"/>
                    </a:cubicBezTo>
                    <a:cubicBezTo>
                      <a:pt x="276639" y="2167361"/>
                      <a:pt x="275607" y="2165813"/>
                      <a:pt x="274059" y="2164265"/>
                    </a:cubicBezTo>
                    <a:cubicBezTo>
                      <a:pt x="238456" y="2122987"/>
                      <a:pt x="238972" y="2108540"/>
                      <a:pt x="276639" y="2069325"/>
                    </a:cubicBezTo>
                    <a:cubicBezTo>
                      <a:pt x="302954" y="2041463"/>
                      <a:pt x="327721" y="2013084"/>
                      <a:pt x="354551" y="1986253"/>
                    </a:cubicBezTo>
                    <a:cubicBezTo>
                      <a:pt x="367967" y="1972322"/>
                      <a:pt x="370547" y="1957874"/>
                      <a:pt x="363839" y="1940847"/>
                    </a:cubicBezTo>
                    <a:cubicBezTo>
                      <a:pt x="355067" y="1918660"/>
                      <a:pt x="342684" y="1898021"/>
                      <a:pt x="328237" y="1878930"/>
                    </a:cubicBezTo>
                    <a:cubicBezTo>
                      <a:pt x="316369" y="1863450"/>
                      <a:pt x="300374" y="1861902"/>
                      <a:pt x="283347" y="1866030"/>
                    </a:cubicBezTo>
                    <a:cubicBezTo>
                      <a:pt x="245680" y="1874802"/>
                      <a:pt x="208530" y="1883573"/>
                      <a:pt x="170864" y="1891829"/>
                    </a:cubicBezTo>
                    <a:cubicBezTo>
                      <a:pt x="165704" y="1892861"/>
                      <a:pt x="160544" y="1894409"/>
                      <a:pt x="155900" y="1895441"/>
                    </a:cubicBezTo>
                    <a:cubicBezTo>
                      <a:pt x="127521" y="1900601"/>
                      <a:pt x="113074" y="1893893"/>
                      <a:pt x="100175" y="1868094"/>
                    </a:cubicBezTo>
                    <a:cubicBezTo>
                      <a:pt x="95531" y="1858291"/>
                      <a:pt x="90887" y="1848487"/>
                      <a:pt x="87275" y="1838168"/>
                    </a:cubicBezTo>
                    <a:cubicBezTo>
                      <a:pt x="77988" y="1810821"/>
                      <a:pt x="83147" y="1795341"/>
                      <a:pt x="107915" y="1779862"/>
                    </a:cubicBezTo>
                    <a:cubicBezTo>
                      <a:pt x="143001" y="1757675"/>
                      <a:pt x="178603" y="1735488"/>
                      <a:pt x="213690" y="1713817"/>
                    </a:cubicBezTo>
                    <a:cubicBezTo>
                      <a:pt x="241552" y="1696274"/>
                      <a:pt x="245680" y="1686470"/>
                      <a:pt x="238972" y="1654480"/>
                    </a:cubicBezTo>
                    <a:cubicBezTo>
                      <a:pt x="234845" y="1636420"/>
                      <a:pt x="230201" y="1617845"/>
                      <a:pt x="222977" y="1600818"/>
                    </a:cubicBezTo>
                    <a:cubicBezTo>
                      <a:pt x="215753" y="1583791"/>
                      <a:pt x="203370" y="1575535"/>
                      <a:pt x="184279" y="1575019"/>
                    </a:cubicBezTo>
                    <a:cubicBezTo>
                      <a:pt x="142485" y="1574503"/>
                      <a:pt x="101207" y="1572955"/>
                      <a:pt x="59413" y="1571407"/>
                    </a:cubicBezTo>
                    <a:cubicBezTo>
                      <a:pt x="21746" y="1570375"/>
                      <a:pt x="10395" y="1560572"/>
                      <a:pt x="3687" y="1524453"/>
                    </a:cubicBezTo>
                    <a:cubicBezTo>
                      <a:pt x="3171" y="1520841"/>
                      <a:pt x="2139" y="1517230"/>
                      <a:pt x="1623" y="1513618"/>
                    </a:cubicBezTo>
                    <a:cubicBezTo>
                      <a:pt x="-4053" y="1467696"/>
                      <a:pt x="3687" y="1455828"/>
                      <a:pt x="48577" y="1442413"/>
                    </a:cubicBezTo>
                    <a:cubicBezTo>
                      <a:pt x="85727" y="1431061"/>
                      <a:pt x="122877" y="1418678"/>
                      <a:pt x="160544" y="1408358"/>
                    </a:cubicBezTo>
                    <a:cubicBezTo>
                      <a:pt x="181183" y="1402683"/>
                      <a:pt x="192018" y="1390815"/>
                      <a:pt x="194083" y="1370692"/>
                    </a:cubicBezTo>
                    <a:cubicBezTo>
                      <a:pt x="196147" y="1346957"/>
                      <a:pt x="197178" y="1322706"/>
                      <a:pt x="192534" y="1298971"/>
                    </a:cubicBezTo>
                    <a:cubicBezTo>
                      <a:pt x="189954" y="1283492"/>
                      <a:pt x="181183" y="1274204"/>
                      <a:pt x="166220" y="1269560"/>
                    </a:cubicBezTo>
                    <a:cubicBezTo>
                      <a:pt x="126490" y="1257693"/>
                      <a:pt x="86759" y="1245310"/>
                      <a:pt x="47029" y="1232926"/>
                    </a:cubicBezTo>
                    <a:cubicBezTo>
                      <a:pt x="3687" y="1219511"/>
                      <a:pt x="-957" y="1212287"/>
                      <a:pt x="1623" y="1166881"/>
                    </a:cubicBezTo>
                    <a:cubicBezTo>
                      <a:pt x="2139" y="1157593"/>
                      <a:pt x="4203" y="1148306"/>
                      <a:pt x="6267" y="1139534"/>
                    </a:cubicBezTo>
                    <a:cubicBezTo>
                      <a:pt x="12459" y="1116831"/>
                      <a:pt x="25358" y="1106512"/>
                      <a:pt x="49093" y="1105480"/>
                    </a:cubicBezTo>
                    <a:cubicBezTo>
                      <a:pt x="87791" y="1103932"/>
                      <a:pt x="125974" y="1102900"/>
                      <a:pt x="164672" y="1101868"/>
                    </a:cubicBezTo>
                    <a:cubicBezTo>
                      <a:pt x="170348" y="1101868"/>
                      <a:pt x="176023" y="1101352"/>
                      <a:pt x="181699" y="1101352"/>
                    </a:cubicBezTo>
                    <a:cubicBezTo>
                      <a:pt x="207498" y="1102384"/>
                      <a:pt x="220913" y="1087936"/>
                      <a:pt x="227621" y="1065233"/>
                    </a:cubicBezTo>
                    <a:cubicBezTo>
                      <a:pt x="232781" y="1048206"/>
                      <a:pt x="237425" y="1031179"/>
                      <a:pt x="241036" y="1014152"/>
                    </a:cubicBezTo>
                    <a:cubicBezTo>
                      <a:pt x="245680" y="990417"/>
                      <a:pt x="240005" y="979065"/>
                      <a:pt x="219366" y="965650"/>
                    </a:cubicBezTo>
                    <a:cubicBezTo>
                      <a:pt x="184279" y="943463"/>
                      <a:pt x="148676" y="921276"/>
                      <a:pt x="113590" y="899605"/>
                    </a:cubicBezTo>
                    <a:cubicBezTo>
                      <a:pt x="82116" y="879997"/>
                      <a:pt x="77472" y="867614"/>
                      <a:pt x="89855" y="832012"/>
                    </a:cubicBezTo>
                    <a:cubicBezTo>
                      <a:pt x="93467" y="820660"/>
                      <a:pt x="98111" y="809309"/>
                      <a:pt x="104818" y="799505"/>
                    </a:cubicBezTo>
                    <a:cubicBezTo>
                      <a:pt x="115654" y="782994"/>
                      <a:pt x="130617" y="774738"/>
                      <a:pt x="151256" y="779898"/>
                    </a:cubicBezTo>
                    <a:cubicBezTo>
                      <a:pt x="195114" y="790217"/>
                      <a:pt x="239489" y="799505"/>
                      <a:pt x="283347" y="810341"/>
                    </a:cubicBezTo>
                    <a:cubicBezTo>
                      <a:pt x="303469" y="815500"/>
                      <a:pt x="318949" y="810857"/>
                      <a:pt x="331332" y="794345"/>
                    </a:cubicBezTo>
                    <a:cubicBezTo>
                      <a:pt x="344232" y="776802"/>
                      <a:pt x="355584" y="757711"/>
                      <a:pt x="363839" y="737588"/>
                    </a:cubicBezTo>
                    <a:cubicBezTo>
                      <a:pt x="371063" y="719529"/>
                      <a:pt x="368999" y="704049"/>
                      <a:pt x="354551" y="689086"/>
                    </a:cubicBezTo>
                    <a:cubicBezTo>
                      <a:pt x="324625" y="658643"/>
                      <a:pt x="296246" y="627169"/>
                      <a:pt x="266835" y="595694"/>
                    </a:cubicBezTo>
                    <a:cubicBezTo>
                      <a:pt x="244132" y="570927"/>
                      <a:pt x="243100" y="556996"/>
                      <a:pt x="261675" y="529133"/>
                    </a:cubicBezTo>
                    <a:cubicBezTo>
                      <a:pt x="264771" y="525005"/>
                      <a:pt x="267351" y="520361"/>
                      <a:pt x="270447" y="516233"/>
                    </a:cubicBezTo>
                    <a:cubicBezTo>
                      <a:pt x="296762" y="481663"/>
                      <a:pt x="311209" y="478567"/>
                      <a:pt x="349907" y="498690"/>
                    </a:cubicBezTo>
                    <a:cubicBezTo>
                      <a:pt x="386026" y="517781"/>
                      <a:pt x="422144" y="536357"/>
                      <a:pt x="457231" y="555964"/>
                    </a:cubicBezTo>
                    <a:cubicBezTo>
                      <a:pt x="475806" y="566283"/>
                      <a:pt x="492318" y="564219"/>
                      <a:pt x="507797" y="551320"/>
                    </a:cubicBezTo>
                    <a:cubicBezTo>
                      <a:pt x="523276" y="538421"/>
                      <a:pt x="537723" y="523973"/>
                      <a:pt x="551139" y="508494"/>
                    </a:cubicBezTo>
                    <a:cubicBezTo>
                      <a:pt x="564555" y="492499"/>
                      <a:pt x="567650" y="476503"/>
                      <a:pt x="556815" y="456896"/>
                    </a:cubicBezTo>
                    <a:cubicBezTo>
                      <a:pt x="535143" y="418198"/>
                      <a:pt x="515020" y="378983"/>
                      <a:pt x="494381" y="339769"/>
                    </a:cubicBezTo>
                    <a:cubicBezTo>
                      <a:pt x="480966" y="313970"/>
                      <a:pt x="484062" y="300039"/>
                      <a:pt x="505217" y="280432"/>
                    </a:cubicBezTo>
                    <a:cubicBezTo>
                      <a:pt x="515020" y="271144"/>
                      <a:pt x="525856" y="263405"/>
                      <a:pt x="537723" y="256181"/>
                    </a:cubicBezTo>
                    <a:cubicBezTo>
                      <a:pt x="558362" y="244313"/>
                      <a:pt x="572810" y="245861"/>
                      <a:pt x="590353" y="261857"/>
                    </a:cubicBezTo>
                    <a:cubicBezTo>
                      <a:pt x="620280" y="289203"/>
                      <a:pt x="650207" y="317066"/>
                      <a:pt x="679617" y="344929"/>
                    </a:cubicBezTo>
                    <a:cubicBezTo>
                      <a:pt x="710576" y="374340"/>
                      <a:pt x="717284" y="375372"/>
                      <a:pt x="754950" y="355765"/>
                    </a:cubicBezTo>
                    <a:cubicBezTo>
                      <a:pt x="769913" y="348025"/>
                      <a:pt x="783845" y="339769"/>
                      <a:pt x="797260" y="329450"/>
                    </a:cubicBezTo>
                    <a:cubicBezTo>
                      <a:pt x="811707" y="317582"/>
                      <a:pt x="816351" y="303651"/>
                      <a:pt x="811707" y="285076"/>
                    </a:cubicBezTo>
                    <a:cubicBezTo>
                      <a:pt x="800872" y="242249"/>
                      <a:pt x="791585" y="198907"/>
                      <a:pt x="781781" y="156081"/>
                    </a:cubicBezTo>
                    <a:cubicBezTo>
                      <a:pt x="775589" y="128218"/>
                      <a:pt x="782297" y="114287"/>
                      <a:pt x="807064" y="100872"/>
                    </a:cubicBezTo>
                    <a:cubicBezTo>
                      <a:pt x="818415" y="95196"/>
                      <a:pt x="829766" y="90552"/>
                      <a:pt x="841634" y="86424"/>
                    </a:cubicBezTo>
                    <a:cubicBezTo>
                      <a:pt x="866917" y="78685"/>
                      <a:pt x="881364" y="83328"/>
                      <a:pt x="896328" y="106031"/>
                    </a:cubicBezTo>
                    <a:cubicBezTo>
                      <a:pt x="920062" y="142666"/>
                      <a:pt x="943798" y="179300"/>
                      <a:pt x="965469" y="217483"/>
                    </a:cubicBezTo>
                    <a:cubicBezTo>
                      <a:pt x="976820" y="237090"/>
                      <a:pt x="992299" y="243797"/>
                      <a:pt x="1013455" y="240702"/>
                    </a:cubicBezTo>
                    <a:cubicBezTo>
                      <a:pt x="1035641" y="237090"/>
                      <a:pt x="1057313" y="231414"/>
                      <a:pt x="1077952" y="222642"/>
                    </a:cubicBezTo>
                    <a:cubicBezTo>
                      <a:pt x="1092915" y="215935"/>
                      <a:pt x="1101171" y="205615"/>
                      <a:pt x="1101687" y="188072"/>
                    </a:cubicBezTo>
                    <a:cubicBezTo>
                      <a:pt x="1102719" y="143182"/>
                      <a:pt x="1105298" y="98808"/>
                      <a:pt x="1106847" y="53918"/>
                    </a:cubicBezTo>
                    <a:cubicBezTo>
                      <a:pt x="1107878" y="25023"/>
                      <a:pt x="1117166" y="12640"/>
                      <a:pt x="1145029" y="4900"/>
                    </a:cubicBezTo>
                    <a:cubicBezTo>
                      <a:pt x="1149672" y="3868"/>
                      <a:pt x="1154316" y="2320"/>
                      <a:pt x="1158960" y="1804"/>
                    </a:cubicBezTo>
                    <a:cubicBezTo>
                      <a:pt x="1210042" y="-3872"/>
                      <a:pt x="1222426" y="1804"/>
                      <a:pt x="1235841" y="48758"/>
                    </a:cubicBezTo>
                    <a:cubicBezTo>
                      <a:pt x="1246676" y="86940"/>
                      <a:pt x="1259576" y="124091"/>
                      <a:pt x="1269895" y="162273"/>
                    </a:cubicBezTo>
                    <a:cubicBezTo>
                      <a:pt x="1275055" y="180332"/>
                      <a:pt x="1285890" y="190136"/>
                      <a:pt x="1303434" y="192716"/>
                    </a:cubicBezTo>
                    <a:cubicBezTo>
                      <a:pt x="1327685" y="195812"/>
                      <a:pt x="1352452" y="195812"/>
                      <a:pt x="1376702" y="192716"/>
                    </a:cubicBezTo>
                    <a:cubicBezTo>
                      <a:pt x="1393730" y="190652"/>
                      <a:pt x="1404049" y="180332"/>
                      <a:pt x="1409209" y="163305"/>
                    </a:cubicBezTo>
                    <a:cubicBezTo>
                      <a:pt x="1421593" y="121511"/>
                      <a:pt x="1434492" y="79717"/>
                      <a:pt x="1447392" y="37922"/>
                    </a:cubicBezTo>
                    <a:cubicBezTo>
                      <a:pt x="1457195" y="6964"/>
                      <a:pt x="1466998" y="-260"/>
                      <a:pt x="1499505" y="256"/>
                    </a:cubicBezTo>
                    <a:cubicBezTo>
                      <a:pt x="1504149" y="256"/>
                      <a:pt x="1508793" y="256"/>
                      <a:pt x="1513436" y="772"/>
                    </a:cubicBezTo>
                    <a:cubicBezTo>
                      <a:pt x="1559358" y="5416"/>
                      <a:pt x="1572258" y="19347"/>
                      <a:pt x="1573290" y="65269"/>
                    </a:cubicBezTo>
                    <a:cubicBezTo>
                      <a:pt x="1574322" y="105515"/>
                      <a:pt x="1575870" y="145246"/>
                      <a:pt x="1576902" y="185492"/>
                    </a:cubicBezTo>
                    <a:cubicBezTo>
                      <a:pt x="1577418" y="201487"/>
                      <a:pt x="1583093" y="213871"/>
                      <a:pt x="1598057" y="220578"/>
                    </a:cubicBezTo>
                    <a:cubicBezTo>
                      <a:pt x="1622308" y="231414"/>
                      <a:pt x="1647590" y="238638"/>
                      <a:pt x="1674422" y="240702"/>
                    </a:cubicBezTo>
                    <a:cubicBezTo>
                      <a:pt x="1690933" y="241733"/>
                      <a:pt x="1702285" y="235026"/>
                      <a:pt x="1710540" y="221610"/>
                    </a:cubicBezTo>
                    <a:cubicBezTo>
                      <a:pt x="1733243" y="184976"/>
                      <a:pt x="1756462" y="148342"/>
                      <a:pt x="1779165" y="111707"/>
                    </a:cubicBezTo>
                    <a:cubicBezTo>
                      <a:pt x="1798772" y="80749"/>
                      <a:pt x="1810640" y="76621"/>
                      <a:pt x="1845726" y="88488"/>
                    </a:cubicBezTo>
                    <a:cubicBezTo>
                      <a:pt x="1849854" y="90036"/>
                      <a:pt x="1853466" y="91068"/>
                      <a:pt x="1857594" y="92616"/>
                    </a:cubicBezTo>
                    <a:cubicBezTo>
                      <a:pt x="1898356" y="110159"/>
                      <a:pt x="1905063" y="123059"/>
                      <a:pt x="1895260" y="166401"/>
                    </a:cubicBezTo>
                    <a:cubicBezTo>
                      <a:pt x="1886488" y="205099"/>
                      <a:pt x="1877717" y="243281"/>
                      <a:pt x="1868429" y="281980"/>
                    </a:cubicBezTo>
                    <a:cubicBezTo>
                      <a:pt x="1863269" y="303135"/>
                      <a:pt x="1868429" y="319646"/>
                      <a:pt x="1887004" y="332030"/>
                    </a:cubicBezTo>
                    <a:cubicBezTo>
                      <a:pt x="1906096" y="344929"/>
                      <a:pt x="1925187" y="356796"/>
                      <a:pt x="1946857" y="365052"/>
                    </a:cubicBezTo>
                    <a:cubicBezTo>
                      <a:pt x="1962337" y="370728"/>
                      <a:pt x="1974720" y="367116"/>
                      <a:pt x="1986588" y="355765"/>
                    </a:cubicBezTo>
                    <a:cubicBezTo>
                      <a:pt x="2018062" y="325838"/>
                      <a:pt x="2049537" y="296943"/>
                      <a:pt x="2081528" y="267532"/>
                    </a:cubicBezTo>
                    <a:cubicBezTo>
                      <a:pt x="2107843" y="242765"/>
                      <a:pt x="2122290" y="241733"/>
                      <a:pt x="2151701" y="261857"/>
                    </a:cubicBezTo>
                    <a:cubicBezTo>
                      <a:pt x="2153248" y="262889"/>
                      <a:pt x="2154281" y="263405"/>
                      <a:pt x="2155312" y="264437"/>
                    </a:cubicBezTo>
                    <a:cubicBezTo>
                      <a:pt x="2205363" y="300555"/>
                      <a:pt x="2198139" y="316034"/>
                      <a:pt x="2177500" y="353701"/>
                    </a:cubicBezTo>
                    <a:cubicBezTo>
                      <a:pt x="2158925" y="387755"/>
                      <a:pt x="2141381" y="422842"/>
                      <a:pt x="2122290" y="456896"/>
                    </a:cubicBezTo>
                    <a:cubicBezTo>
                      <a:pt x="2112487" y="474955"/>
                      <a:pt x="2114550" y="490435"/>
                      <a:pt x="2126934" y="505914"/>
                    </a:cubicBezTo>
                    <a:cubicBezTo>
                      <a:pt x="2140865" y="522941"/>
                      <a:pt x="2156345" y="538421"/>
                      <a:pt x="2173372" y="551836"/>
                    </a:cubicBezTo>
                    <a:cubicBezTo>
                      <a:pt x="2187819" y="563187"/>
                      <a:pt x="2202783" y="564735"/>
                      <a:pt x="2219810" y="555964"/>
                    </a:cubicBezTo>
                    <a:cubicBezTo>
                      <a:pt x="2258508" y="534809"/>
                      <a:pt x="2297722" y="514170"/>
                      <a:pt x="2336937" y="494046"/>
                    </a:cubicBezTo>
                    <a:cubicBezTo>
                      <a:pt x="2364799" y="479599"/>
                      <a:pt x="2380795" y="482695"/>
                      <a:pt x="2400917" y="507462"/>
                    </a:cubicBezTo>
                    <a:cubicBezTo>
                      <a:pt x="2408141" y="515717"/>
                      <a:pt x="2414849" y="524489"/>
                      <a:pt x="2420525" y="533777"/>
                    </a:cubicBezTo>
                    <a:cubicBezTo>
                      <a:pt x="2434972" y="556480"/>
                      <a:pt x="2433424" y="571443"/>
                      <a:pt x="2415365" y="591566"/>
                    </a:cubicBezTo>
                    <a:cubicBezTo>
                      <a:pt x="2384406" y="625105"/>
                      <a:pt x="2353448" y="659159"/>
                      <a:pt x="2321973" y="692182"/>
                    </a:cubicBezTo>
                    <a:cubicBezTo>
                      <a:pt x="2310106" y="704565"/>
                      <a:pt x="2307526" y="717981"/>
                      <a:pt x="2313718" y="733460"/>
                    </a:cubicBezTo>
                    <a:cubicBezTo>
                      <a:pt x="2323005" y="755647"/>
                      <a:pt x="2334357" y="776286"/>
                      <a:pt x="2349320" y="795377"/>
                    </a:cubicBezTo>
                    <a:cubicBezTo>
                      <a:pt x="2361187" y="810857"/>
                      <a:pt x="2375635" y="814984"/>
                      <a:pt x="2394726" y="810341"/>
                    </a:cubicBezTo>
                    <a:cubicBezTo>
                      <a:pt x="2438584" y="799505"/>
                      <a:pt x="2482958" y="789701"/>
                      <a:pt x="2526816" y="780414"/>
                    </a:cubicBezTo>
                    <a:cubicBezTo>
                      <a:pt x="2550035" y="775254"/>
                      <a:pt x="2563967" y="781962"/>
                      <a:pt x="2575834" y="803117"/>
                    </a:cubicBezTo>
                    <a:cubicBezTo>
                      <a:pt x="2582026" y="814468"/>
                      <a:pt x="2587186" y="826336"/>
                      <a:pt x="2591313" y="838719"/>
                    </a:cubicBezTo>
                    <a:cubicBezTo>
                      <a:pt x="2600085" y="867098"/>
                      <a:pt x="2595441" y="880514"/>
                      <a:pt x="2570158" y="896509"/>
                    </a:cubicBezTo>
                    <a:cubicBezTo>
                      <a:pt x="2534040" y="919212"/>
                      <a:pt x="2498437" y="942947"/>
                      <a:pt x="2461287" y="964102"/>
                    </a:cubicBezTo>
                    <a:cubicBezTo>
                      <a:pt x="2440132" y="976485"/>
                      <a:pt x="2434456" y="992997"/>
                      <a:pt x="2438068" y="1014668"/>
                    </a:cubicBezTo>
                    <a:cubicBezTo>
                      <a:pt x="2441164" y="1034791"/>
                      <a:pt x="2446840" y="1054398"/>
                      <a:pt x="2454063" y="1073489"/>
                    </a:cubicBezTo>
                    <a:cubicBezTo>
                      <a:pt x="2460771" y="1091032"/>
                      <a:pt x="2472638" y="1100320"/>
                      <a:pt x="2492762" y="1100836"/>
                    </a:cubicBezTo>
                    <a:cubicBezTo>
                      <a:pt x="2538168" y="1101352"/>
                      <a:pt x="2583058" y="1104448"/>
                      <a:pt x="2628464" y="1105996"/>
                    </a:cubicBezTo>
                    <a:cubicBezTo>
                      <a:pt x="2653230" y="1107028"/>
                      <a:pt x="2665614" y="1116831"/>
                      <a:pt x="2672322" y="1140566"/>
                    </a:cubicBezTo>
                    <a:cubicBezTo>
                      <a:pt x="2676449" y="1153982"/>
                      <a:pt x="2677998" y="1167913"/>
                      <a:pt x="2677998" y="1182360"/>
                    </a:cubicBezTo>
                    <a:cubicBezTo>
                      <a:pt x="2677998" y="1210223"/>
                      <a:pt x="2670258" y="1221575"/>
                      <a:pt x="2644459" y="1229830"/>
                    </a:cubicBezTo>
                    <a:cubicBezTo>
                      <a:pt x="2603697" y="1242730"/>
                      <a:pt x="2562934" y="1255113"/>
                      <a:pt x="2522172" y="1267497"/>
                    </a:cubicBezTo>
                    <a:cubicBezTo>
                      <a:pt x="2492762" y="1276268"/>
                      <a:pt x="2485022" y="1285556"/>
                      <a:pt x="2483990" y="1315998"/>
                    </a:cubicBezTo>
                    <a:cubicBezTo>
                      <a:pt x="2483474" y="1337153"/>
                      <a:pt x="2481926" y="1358824"/>
                      <a:pt x="2486570" y="1379980"/>
                    </a:cubicBezTo>
                    <a:cubicBezTo>
                      <a:pt x="2489666" y="1394427"/>
                      <a:pt x="2498437" y="1403199"/>
                      <a:pt x="2512885" y="1407842"/>
                    </a:cubicBezTo>
                    <a:cubicBezTo>
                      <a:pt x="2555711" y="1420742"/>
                      <a:pt x="2598537" y="1433641"/>
                      <a:pt x="2641363" y="1447057"/>
                    </a:cubicBezTo>
                    <a:cubicBezTo>
                      <a:pt x="2671290" y="1456344"/>
                      <a:pt x="2678514" y="1466664"/>
                      <a:pt x="2677998" y="1498138"/>
                    </a:cubicBezTo>
                    <a:cubicBezTo>
                      <a:pt x="2677998" y="1501234"/>
                      <a:pt x="2677998" y="1504330"/>
                      <a:pt x="2677998" y="1507426"/>
                    </a:cubicBezTo>
                    <a:cubicBezTo>
                      <a:pt x="2675934" y="1555928"/>
                      <a:pt x="2660454" y="1571407"/>
                      <a:pt x="2611952" y="1572955"/>
                    </a:cubicBezTo>
                    <a:cubicBezTo>
                      <a:pt x="2571190" y="1573987"/>
                      <a:pt x="2530944" y="1576051"/>
                      <a:pt x="2490182" y="1576567"/>
                    </a:cubicBezTo>
                    <a:cubicBezTo>
                      <a:pt x="2474702" y="1577083"/>
                      <a:pt x="2463867" y="1583791"/>
                      <a:pt x="2457675" y="1596690"/>
                    </a:cubicBezTo>
                    <a:cubicBezTo>
                      <a:pt x="2446324" y="1620941"/>
                      <a:pt x="2439100" y="1646224"/>
                      <a:pt x="2437036" y="1673055"/>
                    </a:cubicBezTo>
                    <a:cubicBezTo>
                      <a:pt x="2435488" y="1690082"/>
                      <a:pt x="2442712" y="1701434"/>
                      <a:pt x="2457159" y="1710205"/>
                    </a:cubicBezTo>
                    <a:cubicBezTo>
                      <a:pt x="2493278" y="1732392"/>
                      <a:pt x="2528880" y="1754579"/>
                      <a:pt x="2564483" y="1777282"/>
                    </a:cubicBezTo>
                    <a:cubicBezTo>
                      <a:pt x="2596989" y="1797405"/>
                      <a:pt x="2601117" y="1809789"/>
                      <a:pt x="2588733" y="1845907"/>
                    </a:cubicBezTo>
                    <a:cubicBezTo>
                      <a:pt x="2584606" y="1858291"/>
                      <a:pt x="2578930" y="1870158"/>
                      <a:pt x="2571706" y="1880994"/>
                    </a:cubicBezTo>
                    <a:cubicBezTo>
                      <a:pt x="2564998" y="1890797"/>
                      <a:pt x="2554163" y="1897505"/>
                      <a:pt x="2538684" y="1897505"/>
                    </a:cubicBezTo>
                    <a:close/>
                    <a:moveTo>
                      <a:pt x="1338521" y="2312867"/>
                    </a:moveTo>
                    <a:cubicBezTo>
                      <a:pt x="1869461" y="2314931"/>
                      <a:pt x="2317329" y="1887701"/>
                      <a:pt x="2316814" y="1335605"/>
                    </a:cubicBezTo>
                    <a:cubicBezTo>
                      <a:pt x="2316298" y="792797"/>
                      <a:pt x="1880813" y="359892"/>
                      <a:pt x="1340068" y="359376"/>
                    </a:cubicBezTo>
                    <a:cubicBezTo>
                      <a:pt x="796228" y="358860"/>
                      <a:pt x="363839" y="794861"/>
                      <a:pt x="361775" y="1331994"/>
                    </a:cubicBezTo>
                    <a:cubicBezTo>
                      <a:pt x="359711" y="1882026"/>
                      <a:pt x="806032" y="2314415"/>
                      <a:pt x="1338521" y="2312867"/>
                    </a:cubicBezTo>
                    <a:close/>
                  </a:path>
                </a:pathLst>
              </a:custGeom>
              <a:grpFill/>
              <a:ln w="51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" name="Freeform: Shape 40">
                <a:extLst>
                  <a:ext uri="{FF2B5EF4-FFF2-40B4-BE49-F238E27FC236}">
                    <a16:creationId xmlns:a16="http://schemas.microsoft.com/office/drawing/2014/main" id="{E9B41061-E576-4CF5-9B7C-FC1E177299A2}"/>
                  </a:ext>
                </a:extLst>
              </p:cNvPr>
              <p:cNvSpPr/>
              <p:nvPr/>
            </p:nvSpPr>
            <p:spPr>
              <a:xfrm>
                <a:off x="7558586" y="2011427"/>
                <a:ext cx="1898797" cy="1893637"/>
              </a:xfrm>
              <a:custGeom>
                <a:avLst/>
                <a:gdLst>
                  <a:gd name="connsiteX0" fmla="*/ 30 w 1898796"/>
                  <a:gd name="connsiteY0" fmla="*/ 947852 h 1893636"/>
                  <a:gd name="connsiteX1" fmla="*/ 950461 w 1898796"/>
                  <a:gd name="connsiteY1" fmla="*/ 2 h 1893636"/>
                  <a:gd name="connsiteX2" fmla="*/ 1898827 w 1898796"/>
                  <a:gd name="connsiteY2" fmla="*/ 950948 h 1893636"/>
                  <a:gd name="connsiteX3" fmla="*/ 946849 w 1898796"/>
                  <a:gd name="connsiteY3" fmla="*/ 1898283 h 1893636"/>
                  <a:gd name="connsiteX4" fmla="*/ 30 w 1898796"/>
                  <a:gd name="connsiteY4" fmla="*/ 947852 h 1893636"/>
                  <a:gd name="connsiteX5" fmla="*/ 1187811 w 1898796"/>
                  <a:gd name="connsiteY5" fmla="*/ 949916 h 1893636"/>
                  <a:gd name="connsiteX6" fmla="*/ 949429 w 1898796"/>
                  <a:gd name="connsiteY6" fmla="*/ 710503 h 1893636"/>
                  <a:gd name="connsiteX7" fmla="*/ 710532 w 1898796"/>
                  <a:gd name="connsiteY7" fmla="*/ 948368 h 1893636"/>
                  <a:gd name="connsiteX8" fmla="*/ 948397 w 1898796"/>
                  <a:gd name="connsiteY8" fmla="*/ 1188298 h 1893636"/>
                  <a:gd name="connsiteX9" fmla="*/ 1187811 w 1898796"/>
                  <a:gd name="connsiteY9" fmla="*/ 949916 h 1893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98796" h="1893636">
                    <a:moveTo>
                      <a:pt x="30" y="947852"/>
                    </a:moveTo>
                    <a:cubicBezTo>
                      <a:pt x="-3065" y="428263"/>
                      <a:pt x="426228" y="-1030"/>
                      <a:pt x="950461" y="2"/>
                    </a:cubicBezTo>
                    <a:cubicBezTo>
                      <a:pt x="1472114" y="1034"/>
                      <a:pt x="1899859" y="427747"/>
                      <a:pt x="1898827" y="950948"/>
                    </a:cubicBezTo>
                    <a:cubicBezTo>
                      <a:pt x="1897795" y="1468473"/>
                      <a:pt x="1477790" y="1899315"/>
                      <a:pt x="946849" y="1898283"/>
                    </a:cubicBezTo>
                    <a:cubicBezTo>
                      <a:pt x="411781" y="1896735"/>
                      <a:pt x="-4097" y="1460218"/>
                      <a:pt x="30" y="947852"/>
                    </a:cubicBezTo>
                    <a:close/>
                    <a:moveTo>
                      <a:pt x="1187811" y="949916"/>
                    </a:moveTo>
                    <a:cubicBezTo>
                      <a:pt x="1188327" y="817310"/>
                      <a:pt x="1084099" y="710503"/>
                      <a:pt x="949429" y="710503"/>
                    </a:cubicBezTo>
                    <a:cubicBezTo>
                      <a:pt x="805987" y="710503"/>
                      <a:pt x="710015" y="828146"/>
                      <a:pt x="710532" y="948368"/>
                    </a:cubicBezTo>
                    <a:cubicBezTo>
                      <a:pt x="711048" y="1081490"/>
                      <a:pt x="815791" y="1188298"/>
                      <a:pt x="948397" y="1188298"/>
                    </a:cubicBezTo>
                    <a:cubicBezTo>
                      <a:pt x="1081003" y="1188298"/>
                      <a:pt x="1187294" y="1083038"/>
                      <a:pt x="1187811" y="949916"/>
                    </a:cubicBezTo>
                    <a:close/>
                  </a:path>
                </a:pathLst>
              </a:custGeom>
              <a:grpFill/>
              <a:ln w="51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13" name="Freeform: Shape 3">
            <a:extLst>
              <a:ext uri="{FF2B5EF4-FFF2-40B4-BE49-F238E27FC236}">
                <a16:creationId xmlns:a16="http://schemas.microsoft.com/office/drawing/2014/main" id="{4C2D19A9-E706-4355-967B-37AED5F69B20}"/>
              </a:ext>
            </a:extLst>
          </p:cNvPr>
          <p:cNvSpPr/>
          <p:nvPr userDrawn="1"/>
        </p:nvSpPr>
        <p:spPr>
          <a:xfrm>
            <a:off x="10132589" y="4237994"/>
            <a:ext cx="577306" cy="577307"/>
          </a:xfrm>
          <a:custGeom>
            <a:avLst/>
            <a:gdLst>
              <a:gd name="connsiteX0" fmla="*/ 686157 w 1243505"/>
              <a:gd name="connsiteY0" fmla="*/ 1016068 h 1243505"/>
              <a:gd name="connsiteX1" fmla="*/ 560258 w 1243505"/>
              <a:gd name="connsiteY1" fmla="*/ 1016068 h 1243505"/>
              <a:gd name="connsiteX2" fmla="*/ 545811 w 1243505"/>
              <a:gd name="connsiteY2" fmla="*/ 1026903 h 1243505"/>
              <a:gd name="connsiteX3" fmla="*/ 533944 w 1243505"/>
              <a:gd name="connsiteY3" fmla="*/ 1088821 h 1243505"/>
              <a:gd name="connsiteX4" fmla="*/ 505565 w 1243505"/>
              <a:gd name="connsiteY4" fmla="*/ 1169829 h 1243505"/>
              <a:gd name="connsiteX5" fmla="*/ 469447 w 1243505"/>
              <a:gd name="connsiteY5" fmla="*/ 1240002 h 1243505"/>
              <a:gd name="connsiteX6" fmla="*/ 452935 w 1243505"/>
              <a:gd name="connsiteY6" fmla="*/ 1246710 h 1243505"/>
              <a:gd name="connsiteX7" fmla="*/ 305366 w 1243505"/>
              <a:gd name="connsiteY7" fmla="*/ 1185824 h 1243505"/>
              <a:gd name="connsiteX8" fmla="*/ 298142 w 1243505"/>
              <a:gd name="connsiteY8" fmla="*/ 1168281 h 1243505"/>
              <a:gd name="connsiteX9" fmla="*/ 333744 w 1243505"/>
              <a:gd name="connsiteY9" fmla="*/ 1059410 h 1243505"/>
              <a:gd name="connsiteX10" fmla="*/ 342000 w 1243505"/>
              <a:gd name="connsiteY10" fmla="*/ 1043415 h 1243505"/>
              <a:gd name="connsiteX11" fmla="*/ 395662 w 1243505"/>
              <a:gd name="connsiteY11" fmla="*/ 962922 h 1243505"/>
              <a:gd name="connsiteX12" fmla="*/ 393598 w 1243505"/>
              <a:gd name="connsiteY12" fmla="*/ 947959 h 1243505"/>
              <a:gd name="connsiteX13" fmla="*/ 299174 w 1243505"/>
              <a:gd name="connsiteY13" fmla="*/ 853535 h 1243505"/>
              <a:gd name="connsiteX14" fmla="*/ 285243 w 1243505"/>
              <a:gd name="connsiteY14" fmla="*/ 851471 h 1243505"/>
              <a:gd name="connsiteX15" fmla="*/ 230549 w 1243505"/>
              <a:gd name="connsiteY15" fmla="*/ 888106 h 1243505"/>
              <a:gd name="connsiteX16" fmla="*/ 148509 w 1243505"/>
              <a:gd name="connsiteY16" fmla="*/ 926804 h 1243505"/>
              <a:gd name="connsiteX17" fmla="*/ 78852 w 1243505"/>
              <a:gd name="connsiteY17" fmla="*/ 949507 h 1243505"/>
              <a:gd name="connsiteX18" fmla="*/ 62340 w 1243505"/>
              <a:gd name="connsiteY18" fmla="*/ 942799 h 1243505"/>
              <a:gd name="connsiteX19" fmla="*/ 939 w 1243505"/>
              <a:gd name="connsiteY19" fmla="*/ 794198 h 1243505"/>
              <a:gd name="connsiteX20" fmla="*/ 7131 w 1243505"/>
              <a:gd name="connsiteY20" fmla="*/ 778718 h 1243505"/>
              <a:gd name="connsiteX21" fmla="*/ 114454 w 1243505"/>
              <a:gd name="connsiteY21" fmla="*/ 725056 h 1243505"/>
              <a:gd name="connsiteX22" fmla="*/ 189787 w 1243505"/>
              <a:gd name="connsiteY22" fmla="*/ 708545 h 1243505"/>
              <a:gd name="connsiteX23" fmla="*/ 221261 w 1243505"/>
              <a:gd name="connsiteY23" fmla="*/ 702354 h 1243505"/>
              <a:gd name="connsiteX24" fmla="*/ 231581 w 1243505"/>
              <a:gd name="connsiteY24" fmla="*/ 688938 h 1243505"/>
              <a:gd name="connsiteX25" fmla="*/ 225905 w 1243505"/>
              <a:gd name="connsiteY25" fmla="*/ 631149 h 1243505"/>
              <a:gd name="connsiteX26" fmla="*/ 231581 w 1243505"/>
              <a:gd name="connsiteY26" fmla="*/ 559428 h 1243505"/>
              <a:gd name="connsiteX27" fmla="*/ 220745 w 1243505"/>
              <a:gd name="connsiteY27" fmla="*/ 544980 h 1243505"/>
              <a:gd name="connsiteX28" fmla="*/ 172760 w 1243505"/>
              <a:gd name="connsiteY28" fmla="*/ 535693 h 1243505"/>
              <a:gd name="connsiteX29" fmla="*/ 27770 w 1243505"/>
              <a:gd name="connsiteY29" fmla="*/ 478419 h 1243505"/>
              <a:gd name="connsiteX30" fmla="*/ 8163 w 1243505"/>
              <a:gd name="connsiteY30" fmla="*/ 431465 h 1243505"/>
              <a:gd name="connsiteX31" fmla="*/ 62340 w 1243505"/>
              <a:gd name="connsiteY31" fmla="*/ 305051 h 1243505"/>
              <a:gd name="connsiteX32" fmla="*/ 79884 w 1243505"/>
              <a:gd name="connsiteY32" fmla="*/ 297827 h 1243505"/>
              <a:gd name="connsiteX33" fmla="*/ 188755 w 1243505"/>
              <a:gd name="connsiteY33" fmla="*/ 333430 h 1243505"/>
              <a:gd name="connsiteX34" fmla="*/ 204750 w 1243505"/>
              <a:gd name="connsiteY34" fmla="*/ 341685 h 1243505"/>
              <a:gd name="connsiteX35" fmla="*/ 285243 w 1243505"/>
              <a:gd name="connsiteY35" fmla="*/ 395347 h 1243505"/>
              <a:gd name="connsiteX36" fmla="*/ 300206 w 1243505"/>
              <a:gd name="connsiteY36" fmla="*/ 393283 h 1243505"/>
              <a:gd name="connsiteX37" fmla="*/ 393598 w 1243505"/>
              <a:gd name="connsiteY37" fmla="*/ 299891 h 1243505"/>
              <a:gd name="connsiteX38" fmla="*/ 395662 w 1243505"/>
              <a:gd name="connsiteY38" fmla="*/ 283896 h 1243505"/>
              <a:gd name="connsiteX39" fmla="*/ 353352 w 1243505"/>
              <a:gd name="connsiteY39" fmla="*/ 220947 h 1243505"/>
              <a:gd name="connsiteX40" fmla="*/ 325489 w 1243505"/>
              <a:gd name="connsiteY40" fmla="*/ 162125 h 1243505"/>
              <a:gd name="connsiteX41" fmla="*/ 299690 w 1243505"/>
              <a:gd name="connsiteY41" fmla="*/ 82665 h 1243505"/>
              <a:gd name="connsiteX42" fmla="*/ 307946 w 1243505"/>
              <a:gd name="connsiteY42" fmla="*/ 61510 h 1243505"/>
              <a:gd name="connsiteX43" fmla="*/ 451903 w 1243505"/>
              <a:gd name="connsiteY43" fmla="*/ 2172 h 1243505"/>
              <a:gd name="connsiteX44" fmla="*/ 470478 w 1243505"/>
              <a:gd name="connsiteY44" fmla="*/ 9396 h 1243505"/>
              <a:gd name="connsiteX45" fmla="*/ 522076 w 1243505"/>
              <a:gd name="connsiteY45" fmla="*/ 111559 h 1243505"/>
              <a:gd name="connsiteX46" fmla="*/ 537555 w 1243505"/>
              <a:gd name="connsiteY46" fmla="*/ 177605 h 1243505"/>
              <a:gd name="connsiteX47" fmla="*/ 546843 w 1243505"/>
              <a:gd name="connsiteY47" fmla="*/ 223011 h 1243505"/>
              <a:gd name="connsiteX48" fmla="*/ 559227 w 1243505"/>
              <a:gd name="connsiteY48" fmla="*/ 231782 h 1243505"/>
              <a:gd name="connsiteX49" fmla="*/ 688737 w 1243505"/>
              <a:gd name="connsiteY49" fmla="*/ 231782 h 1243505"/>
              <a:gd name="connsiteX50" fmla="*/ 704216 w 1243505"/>
              <a:gd name="connsiteY50" fmla="*/ 220431 h 1243505"/>
              <a:gd name="connsiteX51" fmla="*/ 716600 w 1243505"/>
              <a:gd name="connsiteY51" fmla="*/ 156966 h 1243505"/>
              <a:gd name="connsiteX52" fmla="*/ 743430 w 1243505"/>
              <a:gd name="connsiteY52" fmla="*/ 79569 h 1243505"/>
              <a:gd name="connsiteX53" fmla="*/ 780065 w 1243505"/>
              <a:gd name="connsiteY53" fmla="*/ 8364 h 1243505"/>
              <a:gd name="connsiteX54" fmla="*/ 797092 w 1243505"/>
              <a:gd name="connsiteY54" fmla="*/ 1140 h 1243505"/>
              <a:gd name="connsiteX55" fmla="*/ 944146 w 1243505"/>
              <a:gd name="connsiteY55" fmla="*/ 62542 h 1243505"/>
              <a:gd name="connsiteX56" fmla="*/ 950853 w 1243505"/>
              <a:gd name="connsiteY56" fmla="*/ 79053 h 1243505"/>
              <a:gd name="connsiteX57" fmla="*/ 914735 w 1243505"/>
              <a:gd name="connsiteY57" fmla="*/ 189472 h 1243505"/>
              <a:gd name="connsiteX58" fmla="*/ 906479 w 1243505"/>
              <a:gd name="connsiteY58" fmla="*/ 205467 h 1243505"/>
              <a:gd name="connsiteX59" fmla="*/ 853334 w 1243505"/>
              <a:gd name="connsiteY59" fmla="*/ 284928 h 1243505"/>
              <a:gd name="connsiteX60" fmla="*/ 855398 w 1243505"/>
              <a:gd name="connsiteY60" fmla="*/ 300923 h 1243505"/>
              <a:gd name="connsiteX61" fmla="*/ 948789 w 1243505"/>
              <a:gd name="connsiteY61" fmla="*/ 394315 h 1243505"/>
              <a:gd name="connsiteX62" fmla="*/ 963753 w 1243505"/>
              <a:gd name="connsiteY62" fmla="*/ 396379 h 1243505"/>
              <a:gd name="connsiteX63" fmla="*/ 1015866 w 1243505"/>
              <a:gd name="connsiteY63" fmla="*/ 360777 h 1243505"/>
              <a:gd name="connsiteX64" fmla="*/ 1099971 w 1243505"/>
              <a:gd name="connsiteY64" fmla="*/ 320530 h 1243505"/>
              <a:gd name="connsiteX65" fmla="*/ 1168596 w 1243505"/>
              <a:gd name="connsiteY65" fmla="*/ 298343 h 1243505"/>
              <a:gd name="connsiteX66" fmla="*/ 1186139 w 1243505"/>
              <a:gd name="connsiteY66" fmla="*/ 305567 h 1243505"/>
              <a:gd name="connsiteX67" fmla="*/ 1247024 w 1243505"/>
              <a:gd name="connsiteY67" fmla="*/ 453136 h 1243505"/>
              <a:gd name="connsiteX68" fmla="*/ 1240317 w 1243505"/>
              <a:gd name="connsiteY68" fmla="*/ 469648 h 1243505"/>
              <a:gd name="connsiteX69" fmla="*/ 1135573 w 1243505"/>
              <a:gd name="connsiteY69" fmla="*/ 522277 h 1243505"/>
              <a:gd name="connsiteX70" fmla="*/ 1059209 w 1243505"/>
              <a:gd name="connsiteY70" fmla="*/ 539821 h 1243505"/>
              <a:gd name="connsiteX71" fmla="*/ 1040117 w 1243505"/>
              <a:gd name="connsiteY71" fmla="*/ 543433 h 1243505"/>
              <a:gd name="connsiteX72" fmla="*/ 1017930 w 1243505"/>
              <a:gd name="connsiteY72" fmla="*/ 572843 h 1243505"/>
              <a:gd name="connsiteX73" fmla="*/ 1016383 w 1243505"/>
              <a:gd name="connsiteY73" fmla="*/ 688422 h 1243505"/>
              <a:gd name="connsiteX74" fmla="*/ 1028250 w 1243505"/>
              <a:gd name="connsiteY74" fmla="*/ 703386 h 1243505"/>
              <a:gd name="connsiteX75" fmla="*/ 1118030 w 1243505"/>
              <a:gd name="connsiteY75" fmla="*/ 720929 h 1243505"/>
              <a:gd name="connsiteX76" fmla="*/ 1142281 w 1243505"/>
              <a:gd name="connsiteY76" fmla="*/ 729184 h 1243505"/>
              <a:gd name="connsiteX77" fmla="*/ 1237737 w 1243505"/>
              <a:gd name="connsiteY77" fmla="*/ 777686 h 1243505"/>
              <a:gd name="connsiteX78" fmla="*/ 1246508 w 1243505"/>
              <a:gd name="connsiteY78" fmla="*/ 797809 h 1243505"/>
              <a:gd name="connsiteX79" fmla="*/ 1186655 w 1243505"/>
              <a:gd name="connsiteY79" fmla="*/ 941767 h 1243505"/>
              <a:gd name="connsiteX80" fmla="*/ 1167564 w 1243505"/>
              <a:gd name="connsiteY80" fmla="*/ 950023 h 1243505"/>
              <a:gd name="connsiteX81" fmla="*/ 1062304 w 1243505"/>
              <a:gd name="connsiteY81" fmla="*/ 915452 h 1243505"/>
              <a:gd name="connsiteX82" fmla="*/ 1042697 w 1243505"/>
              <a:gd name="connsiteY82" fmla="*/ 905649 h 1243505"/>
              <a:gd name="connsiteX83" fmla="*/ 963237 w 1243505"/>
              <a:gd name="connsiteY83" fmla="*/ 852503 h 1243505"/>
              <a:gd name="connsiteX84" fmla="*/ 947241 w 1243505"/>
              <a:gd name="connsiteY84" fmla="*/ 855083 h 1243505"/>
              <a:gd name="connsiteX85" fmla="*/ 855914 w 1243505"/>
              <a:gd name="connsiteY85" fmla="*/ 946927 h 1243505"/>
              <a:gd name="connsiteX86" fmla="*/ 853850 w 1243505"/>
              <a:gd name="connsiteY86" fmla="*/ 966018 h 1243505"/>
              <a:gd name="connsiteX87" fmla="*/ 890484 w 1243505"/>
              <a:gd name="connsiteY87" fmla="*/ 1020711 h 1243505"/>
              <a:gd name="connsiteX88" fmla="*/ 925054 w 1243505"/>
              <a:gd name="connsiteY88" fmla="*/ 1093464 h 1243505"/>
              <a:gd name="connsiteX89" fmla="*/ 949821 w 1243505"/>
              <a:gd name="connsiteY89" fmla="*/ 1169313 h 1243505"/>
              <a:gd name="connsiteX90" fmla="*/ 943114 w 1243505"/>
              <a:gd name="connsiteY90" fmla="*/ 1185824 h 1243505"/>
              <a:gd name="connsiteX91" fmla="*/ 794512 w 1243505"/>
              <a:gd name="connsiteY91" fmla="*/ 1247226 h 1243505"/>
              <a:gd name="connsiteX92" fmla="*/ 779033 w 1243505"/>
              <a:gd name="connsiteY92" fmla="*/ 1241034 h 1243505"/>
              <a:gd name="connsiteX93" fmla="*/ 724855 w 1243505"/>
              <a:gd name="connsiteY93" fmla="*/ 1134226 h 1243505"/>
              <a:gd name="connsiteX94" fmla="*/ 718148 w 1243505"/>
              <a:gd name="connsiteY94" fmla="*/ 1105332 h 1243505"/>
              <a:gd name="connsiteX95" fmla="*/ 703184 w 1243505"/>
              <a:gd name="connsiteY95" fmla="*/ 1031031 h 1243505"/>
              <a:gd name="connsiteX96" fmla="*/ 686157 w 1243505"/>
              <a:gd name="connsiteY96" fmla="*/ 1016068 h 1243505"/>
              <a:gd name="connsiteX97" fmla="*/ 624240 w 1243505"/>
              <a:gd name="connsiteY97" fmla="*/ 791102 h 1243505"/>
              <a:gd name="connsiteX98" fmla="*/ 790900 w 1243505"/>
              <a:gd name="connsiteY98" fmla="*/ 623925 h 1243505"/>
              <a:gd name="connsiteX99" fmla="*/ 624240 w 1243505"/>
              <a:gd name="connsiteY99" fmla="*/ 458296 h 1243505"/>
              <a:gd name="connsiteX100" fmla="*/ 458095 w 1243505"/>
              <a:gd name="connsiteY100" fmla="*/ 624441 h 1243505"/>
              <a:gd name="connsiteX101" fmla="*/ 624240 w 1243505"/>
              <a:gd name="connsiteY101" fmla="*/ 791102 h 1243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1243505" h="1243505">
                <a:moveTo>
                  <a:pt x="686157" y="1016068"/>
                </a:moveTo>
                <a:cubicBezTo>
                  <a:pt x="644363" y="1024840"/>
                  <a:pt x="602053" y="1021743"/>
                  <a:pt x="560258" y="1016068"/>
                </a:cubicBezTo>
                <a:cubicBezTo>
                  <a:pt x="550455" y="1015036"/>
                  <a:pt x="547359" y="1018132"/>
                  <a:pt x="545811" y="1026903"/>
                </a:cubicBezTo>
                <a:cubicBezTo>
                  <a:pt x="542199" y="1047542"/>
                  <a:pt x="537039" y="1068181"/>
                  <a:pt x="533944" y="1088821"/>
                </a:cubicBezTo>
                <a:cubicBezTo>
                  <a:pt x="529816" y="1117715"/>
                  <a:pt x="519496" y="1144030"/>
                  <a:pt x="505565" y="1169829"/>
                </a:cubicBezTo>
                <a:cubicBezTo>
                  <a:pt x="492666" y="1192532"/>
                  <a:pt x="481314" y="1216267"/>
                  <a:pt x="469447" y="1240002"/>
                </a:cubicBezTo>
                <a:cubicBezTo>
                  <a:pt x="465835" y="1247741"/>
                  <a:pt x="461191" y="1249290"/>
                  <a:pt x="452935" y="1246710"/>
                </a:cubicBezTo>
                <a:cubicBezTo>
                  <a:pt x="401853" y="1231230"/>
                  <a:pt x="352836" y="1211107"/>
                  <a:pt x="305366" y="1185824"/>
                </a:cubicBezTo>
                <a:cubicBezTo>
                  <a:pt x="297110" y="1181696"/>
                  <a:pt x="295562" y="1177053"/>
                  <a:pt x="298142" y="1168281"/>
                </a:cubicBezTo>
                <a:cubicBezTo>
                  <a:pt x="310525" y="1132163"/>
                  <a:pt x="321877" y="1095528"/>
                  <a:pt x="333744" y="1059410"/>
                </a:cubicBezTo>
                <a:cubicBezTo>
                  <a:pt x="335808" y="1053734"/>
                  <a:pt x="338904" y="1048574"/>
                  <a:pt x="342000" y="1043415"/>
                </a:cubicBezTo>
                <a:cubicBezTo>
                  <a:pt x="360059" y="1016584"/>
                  <a:pt x="377602" y="989753"/>
                  <a:pt x="395662" y="962922"/>
                </a:cubicBezTo>
                <a:cubicBezTo>
                  <a:pt x="399790" y="956730"/>
                  <a:pt x="399790" y="952603"/>
                  <a:pt x="393598" y="947959"/>
                </a:cubicBezTo>
                <a:cubicBezTo>
                  <a:pt x="356963" y="921644"/>
                  <a:pt x="326005" y="889653"/>
                  <a:pt x="299174" y="853535"/>
                </a:cubicBezTo>
                <a:cubicBezTo>
                  <a:pt x="295046" y="847859"/>
                  <a:pt x="290918" y="847859"/>
                  <a:pt x="285243" y="851471"/>
                </a:cubicBezTo>
                <a:cubicBezTo>
                  <a:pt x="267183" y="863855"/>
                  <a:pt x="248092" y="875206"/>
                  <a:pt x="230549" y="888106"/>
                </a:cubicBezTo>
                <a:cubicBezTo>
                  <a:pt x="205782" y="906681"/>
                  <a:pt x="178435" y="918548"/>
                  <a:pt x="148509" y="926804"/>
                </a:cubicBezTo>
                <a:cubicBezTo>
                  <a:pt x="124774" y="933511"/>
                  <a:pt x="101555" y="941767"/>
                  <a:pt x="78852" y="949507"/>
                </a:cubicBezTo>
                <a:cubicBezTo>
                  <a:pt x="71112" y="952087"/>
                  <a:pt x="66468" y="950539"/>
                  <a:pt x="62340" y="942799"/>
                </a:cubicBezTo>
                <a:cubicBezTo>
                  <a:pt x="36541" y="895329"/>
                  <a:pt x="15902" y="845795"/>
                  <a:pt x="939" y="794198"/>
                </a:cubicBezTo>
                <a:cubicBezTo>
                  <a:pt x="-1125" y="786458"/>
                  <a:pt x="-93" y="782330"/>
                  <a:pt x="7131" y="778718"/>
                </a:cubicBezTo>
                <a:cubicBezTo>
                  <a:pt x="42733" y="760659"/>
                  <a:pt x="77820" y="741052"/>
                  <a:pt x="114454" y="725056"/>
                </a:cubicBezTo>
                <a:cubicBezTo>
                  <a:pt x="137673" y="714737"/>
                  <a:pt x="164504" y="714221"/>
                  <a:pt x="189787" y="708545"/>
                </a:cubicBezTo>
                <a:cubicBezTo>
                  <a:pt x="200106" y="705965"/>
                  <a:pt x="210942" y="704417"/>
                  <a:pt x="221261" y="702354"/>
                </a:cubicBezTo>
                <a:cubicBezTo>
                  <a:pt x="229001" y="700806"/>
                  <a:pt x="233129" y="698226"/>
                  <a:pt x="231581" y="688938"/>
                </a:cubicBezTo>
                <a:cubicBezTo>
                  <a:pt x="229001" y="669847"/>
                  <a:pt x="226937" y="650756"/>
                  <a:pt x="225905" y="631149"/>
                </a:cubicBezTo>
                <a:cubicBezTo>
                  <a:pt x="224873" y="606898"/>
                  <a:pt x="229517" y="583163"/>
                  <a:pt x="231581" y="559428"/>
                </a:cubicBezTo>
                <a:cubicBezTo>
                  <a:pt x="232613" y="549624"/>
                  <a:pt x="229001" y="546528"/>
                  <a:pt x="220745" y="544980"/>
                </a:cubicBezTo>
                <a:cubicBezTo>
                  <a:pt x="204750" y="542401"/>
                  <a:pt x="188755" y="537757"/>
                  <a:pt x="172760" y="535693"/>
                </a:cubicBezTo>
                <a:cubicBezTo>
                  <a:pt x="118582" y="530533"/>
                  <a:pt x="74208" y="502154"/>
                  <a:pt x="27770" y="478419"/>
                </a:cubicBezTo>
                <a:cubicBezTo>
                  <a:pt x="-2157" y="463456"/>
                  <a:pt x="-1125" y="463456"/>
                  <a:pt x="8163" y="431465"/>
                </a:cubicBezTo>
                <a:cubicBezTo>
                  <a:pt x="21062" y="387091"/>
                  <a:pt x="41701" y="345813"/>
                  <a:pt x="62340" y="305051"/>
                </a:cubicBezTo>
                <a:cubicBezTo>
                  <a:pt x="66468" y="296795"/>
                  <a:pt x="71112" y="295247"/>
                  <a:pt x="79884" y="297827"/>
                </a:cubicBezTo>
                <a:cubicBezTo>
                  <a:pt x="116002" y="310211"/>
                  <a:pt x="152636" y="321562"/>
                  <a:pt x="188755" y="333430"/>
                </a:cubicBezTo>
                <a:cubicBezTo>
                  <a:pt x="194430" y="335494"/>
                  <a:pt x="199590" y="338589"/>
                  <a:pt x="204750" y="341685"/>
                </a:cubicBezTo>
                <a:cubicBezTo>
                  <a:pt x="231581" y="359745"/>
                  <a:pt x="258412" y="377288"/>
                  <a:pt x="285243" y="395347"/>
                </a:cubicBezTo>
                <a:cubicBezTo>
                  <a:pt x="291434" y="399475"/>
                  <a:pt x="295562" y="399475"/>
                  <a:pt x="300206" y="393283"/>
                </a:cubicBezTo>
                <a:cubicBezTo>
                  <a:pt x="326521" y="357165"/>
                  <a:pt x="357479" y="326206"/>
                  <a:pt x="393598" y="299891"/>
                </a:cubicBezTo>
                <a:cubicBezTo>
                  <a:pt x="400305" y="294731"/>
                  <a:pt x="399790" y="290604"/>
                  <a:pt x="395662" y="283896"/>
                </a:cubicBezTo>
                <a:cubicBezTo>
                  <a:pt x="381214" y="263257"/>
                  <a:pt x="367799" y="241586"/>
                  <a:pt x="353352" y="220947"/>
                </a:cubicBezTo>
                <a:cubicBezTo>
                  <a:pt x="340452" y="202887"/>
                  <a:pt x="331681" y="183280"/>
                  <a:pt x="325489" y="162125"/>
                </a:cubicBezTo>
                <a:cubicBezTo>
                  <a:pt x="317749" y="135294"/>
                  <a:pt x="308978" y="108980"/>
                  <a:pt x="299690" y="82665"/>
                </a:cubicBezTo>
                <a:cubicBezTo>
                  <a:pt x="296078" y="72345"/>
                  <a:pt x="297626" y="66669"/>
                  <a:pt x="307946" y="61510"/>
                </a:cubicBezTo>
                <a:cubicBezTo>
                  <a:pt x="353867" y="37259"/>
                  <a:pt x="401853" y="17136"/>
                  <a:pt x="451903" y="2172"/>
                </a:cubicBezTo>
                <a:cubicBezTo>
                  <a:pt x="461191" y="-408"/>
                  <a:pt x="465835" y="624"/>
                  <a:pt x="470478" y="9396"/>
                </a:cubicBezTo>
                <a:cubicBezTo>
                  <a:pt x="487506" y="43451"/>
                  <a:pt x="505565" y="77505"/>
                  <a:pt x="522076" y="111559"/>
                </a:cubicBezTo>
                <a:cubicBezTo>
                  <a:pt x="531880" y="132199"/>
                  <a:pt x="532396" y="155934"/>
                  <a:pt x="537555" y="177605"/>
                </a:cubicBezTo>
                <a:cubicBezTo>
                  <a:pt x="541167" y="192568"/>
                  <a:pt x="543747" y="208047"/>
                  <a:pt x="546843" y="223011"/>
                </a:cubicBezTo>
                <a:cubicBezTo>
                  <a:pt x="548391" y="230234"/>
                  <a:pt x="550971" y="232814"/>
                  <a:pt x="559227" y="231782"/>
                </a:cubicBezTo>
                <a:cubicBezTo>
                  <a:pt x="602569" y="225590"/>
                  <a:pt x="645395" y="225074"/>
                  <a:pt x="688737" y="231782"/>
                </a:cubicBezTo>
                <a:cubicBezTo>
                  <a:pt x="699056" y="233330"/>
                  <a:pt x="702152" y="229718"/>
                  <a:pt x="704216" y="220431"/>
                </a:cubicBezTo>
                <a:cubicBezTo>
                  <a:pt x="707828" y="199276"/>
                  <a:pt x="713504" y="178636"/>
                  <a:pt x="716600" y="156966"/>
                </a:cubicBezTo>
                <a:cubicBezTo>
                  <a:pt x="720727" y="129103"/>
                  <a:pt x="730531" y="103820"/>
                  <a:pt x="743430" y="79569"/>
                </a:cubicBezTo>
                <a:cubicBezTo>
                  <a:pt x="756330" y="56350"/>
                  <a:pt x="768197" y="32099"/>
                  <a:pt x="780065" y="8364"/>
                </a:cubicBezTo>
                <a:cubicBezTo>
                  <a:pt x="784193" y="108"/>
                  <a:pt x="788320" y="-1440"/>
                  <a:pt x="797092" y="1140"/>
                </a:cubicBezTo>
                <a:cubicBezTo>
                  <a:pt x="848174" y="16620"/>
                  <a:pt x="897192" y="36743"/>
                  <a:pt x="944146" y="62542"/>
                </a:cubicBezTo>
                <a:cubicBezTo>
                  <a:pt x="951885" y="66669"/>
                  <a:pt x="953949" y="70797"/>
                  <a:pt x="950853" y="79053"/>
                </a:cubicBezTo>
                <a:cubicBezTo>
                  <a:pt x="938470" y="115687"/>
                  <a:pt x="927118" y="152838"/>
                  <a:pt x="914735" y="189472"/>
                </a:cubicBezTo>
                <a:cubicBezTo>
                  <a:pt x="912671" y="195148"/>
                  <a:pt x="909575" y="200308"/>
                  <a:pt x="906479" y="205467"/>
                </a:cubicBezTo>
                <a:cubicBezTo>
                  <a:pt x="888936" y="231782"/>
                  <a:pt x="871393" y="258613"/>
                  <a:pt x="853334" y="284928"/>
                </a:cubicBezTo>
                <a:cubicBezTo>
                  <a:pt x="848690" y="291635"/>
                  <a:pt x="849206" y="296279"/>
                  <a:pt x="855398" y="300923"/>
                </a:cubicBezTo>
                <a:cubicBezTo>
                  <a:pt x="891516" y="327238"/>
                  <a:pt x="922475" y="358713"/>
                  <a:pt x="948789" y="394315"/>
                </a:cubicBezTo>
                <a:cubicBezTo>
                  <a:pt x="953433" y="401023"/>
                  <a:pt x="957561" y="400507"/>
                  <a:pt x="963753" y="396379"/>
                </a:cubicBezTo>
                <a:cubicBezTo>
                  <a:pt x="981296" y="384511"/>
                  <a:pt x="999355" y="373676"/>
                  <a:pt x="1015866" y="360777"/>
                </a:cubicBezTo>
                <a:cubicBezTo>
                  <a:pt x="1041149" y="341685"/>
                  <a:pt x="1069528" y="329302"/>
                  <a:pt x="1099971" y="320530"/>
                </a:cubicBezTo>
                <a:cubicBezTo>
                  <a:pt x="1123190" y="314339"/>
                  <a:pt x="1145893" y="306083"/>
                  <a:pt x="1168596" y="298343"/>
                </a:cubicBezTo>
                <a:cubicBezTo>
                  <a:pt x="1177368" y="295247"/>
                  <a:pt x="1181495" y="297311"/>
                  <a:pt x="1186139" y="305567"/>
                </a:cubicBezTo>
                <a:cubicBezTo>
                  <a:pt x="1211422" y="352521"/>
                  <a:pt x="1232061" y="401539"/>
                  <a:pt x="1247024" y="453136"/>
                </a:cubicBezTo>
                <a:cubicBezTo>
                  <a:pt x="1249604" y="461392"/>
                  <a:pt x="1247540" y="465520"/>
                  <a:pt x="1240317" y="469648"/>
                </a:cubicBezTo>
                <a:cubicBezTo>
                  <a:pt x="1205230" y="487191"/>
                  <a:pt x="1171176" y="506282"/>
                  <a:pt x="1135573" y="522277"/>
                </a:cubicBezTo>
                <a:cubicBezTo>
                  <a:pt x="1111838" y="533113"/>
                  <a:pt x="1084492" y="533629"/>
                  <a:pt x="1059209" y="539821"/>
                </a:cubicBezTo>
                <a:cubicBezTo>
                  <a:pt x="1053017" y="541369"/>
                  <a:pt x="1046309" y="542401"/>
                  <a:pt x="1040117" y="543433"/>
                </a:cubicBezTo>
                <a:cubicBezTo>
                  <a:pt x="1015866" y="548592"/>
                  <a:pt x="1014318" y="548592"/>
                  <a:pt x="1017930" y="572843"/>
                </a:cubicBezTo>
                <a:cubicBezTo>
                  <a:pt x="1024122" y="611541"/>
                  <a:pt x="1021542" y="649724"/>
                  <a:pt x="1016383" y="688422"/>
                </a:cubicBezTo>
                <a:cubicBezTo>
                  <a:pt x="1014835" y="699258"/>
                  <a:pt x="1019478" y="701837"/>
                  <a:pt x="1028250" y="703386"/>
                </a:cubicBezTo>
                <a:cubicBezTo>
                  <a:pt x="1058177" y="709061"/>
                  <a:pt x="1088103" y="715253"/>
                  <a:pt x="1118030" y="720929"/>
                </a:cubicBezTo>
                <a:cubicBezTo>
                  <a:pt x="1126802" y="722477"/>
                  <a:pt x="1134541" y="725572"/>
                  <a:pt x="1142281" y="729184"/>
                </a:cubicBezTo>
                <a:cubicBezTo>
                  <a:pt x="1173756" y="745696"/>
                  <a:pt x="1205746" y="762207"/>
                  <a:pt x="1237737" y="777686"/>
                </a:cubicBezTo>
                <a:cubicBezTo>
                  <a:pt x="1247024" y="782330"/>
                  <a:pt x="1249604" y="786974"/>
                  <a:pt x="1246508" y="797809"/>
                </a:cubicBezTo>
                <a:cubicBezTo>
                  <a:pt x="1231545" y="847859"/>
                  <a:pt x="1211422" y="895329"/>
                  <a:pt x="1186655" y="941767"/>
                </a:cubicBezTo>
                <a:cubicBezTo>
                  <a:pt x="1182011" y="950539"/>
                  <a:pt x="1177368" y="953634"/>
                  <a:pt x="1167564" y="950023"/>
                </a:cubicBezTo>
                <a:cubicBezTo>
                  <a:pt x="1132477" y="938155"/>
                  <a:pt x="1097391" y="926804"/>
                  <a:pt x="1062304" y="915452"/>
                </a:cubicBezTo>
                <a:cubicBezTo>
                  <a:pt x="1055081" y="913388"/>
                  <a:pt x="1048889" y="909776"/>
                  <a:pt x="1042697" y="905649"/>
                </a:cubicBezTo>
                <a:cubicBezTo>
                  <a:pt x="1016383" y="888106"/>
                  <a:pt x="989552" y="870562"/>
                  <a:pt x="963237" y="852503"/>
                </a:cubicBezTo>
                <a:cubicBezTo>
                  <a:pt x="956529" y="847859"/>
                  <a:pt x="952401" y="848375"/>
                  <a:pt x="947241" y="855083"/>
                </a:cubicBezTo>
                <a:cubicBezTo>
                  <a:pt x="921443" y="890169"/>
                  <a:pt x="891000" y="921128"/>
                  <a:pt x="855914" y="946927"/>
                </a:cubicBezTo>
                <a:cubicBezTo>
                  <a:pt x="847658" y="953119"/>
                  <a:pt x="848174" y="958278"/>
                  <a:pt x="853850" y="966018"/>
                </a:cubicBezTo>
                <a:cubicBezTo>
                  <a:pt x="866749" y="984077"/>
                  <a:pt x="877584" y="1002652"/>
                  <a:pt x="890484" y="1020711"/>
                </a:cubicBezTo>
                <a:cubicBezTo>
                  <a:pt x="906479" y="1042899"/>
                  <a:pt x="917831" y="1067149"/>
                  <a:pt x="925054" y="1093464"/>
                </a:cubicBezTo>
                <a:cubicBezTo>
                  <a:pt x="932278" y="1119263"/>
                  <a:pt x="941050" y="1144030"/>
                  <a:pt x="949821" y="1169313"/>
                </a:cubicBezTo>
                <a:cubicBezTo>
                  <a:pt x="952401" y="1177053"/>
                  <a:pt x="950853" y="1181696"/>
                  <a:pt x="943114" y="1185824"/>
                </a:cubicBezTo>
                <a:cubicBezTo>
                  <a:pt x="895644" y="1211623"/>
                  <a:pt x="846110" y="1232262"/>
                  <a:pt x="794512" y="1247226"/>
                </a:cubicBezTo>
                <a:cubicBezTo>
                  <a:pt x="786773" y="1249290"/>
                  <a:pt x="782645" y="1248258"/>
                  <a:pt x="779033" y="1241034"/>
                </a:cubicBezTo>
                <a:cubicBezTo>
                  <a:pt x="760974" y="1205432"/>
                  <a:pt x="742399" y="1169829"/>
                  <a:pt x="724855" y="1134226"/>
                </a:cubicBezTo>
                <a:cubicBezTo>
                  <a:pt x="720211" y="1125455"/>
                  <a:pt x="720211" y="1115136"/>
                  <a:pt x="718148" y="1105332"/>
                </a:cubicBezTo>
                <a:cubicBezTo>
                  <a:pt x="712988" y="1080565"/>
                  <a:pt x="708344" y="1055798"/>
                  <a:pt x="703184" y="1031031"/>
                </a:cubicBezTo>
                <a:cubicBezTo>
                  <a:pt x="700604" y="1015552"/>
                  <a:pt x="701120" y="1015552"/>
                  <a:pt x="686157" y="1016068"/>
                </a:cubicBezTo>
                <a:close/>
                <a:moveTo>
                  <a:pt x="624240" y="791102"/>
                </a:moveTo>
                <a:cubicBezTo>
                  <a:pt x="720211" y="788522"/>
                  <a:pt x="791416" y="716801"/>
                  <a:pt x="790900" y="623925"/>
                </a:cubicBezTo>
                <a:cubicBezTo>
                  <a:pt x="790384" y="528985"/>
                  <a:pt x="717632" y="457780"/>
                  <a:pt x="624240" y="458296"/>
                </a:cubicBezTo>
                <a:cubicBezTo>
                  <a:pt x="530332" y="458296"/>
                  <a:pt x="458095" y="530533"/>
                  <a:pt x="458095" y="624441"/>
                </a:cubicBezTo>
                <a:cubicBezTo>
                  <a:pt x="458095" y="718349"/>
                  <a:pt x="530848" y="788522"/>
                  <a:pt x="624240" y="791102"/>
                </a:cubicBezTo>
                <a:close/>
              </a:path>
            </a:pathLst>
          </a:custGeom>
          <a:solidFill>
            <a:schemeClr val="bg1">
              <a:alpha val="5000"/>
            </a:schemeClr>
          </a:solidFill>
          <a:ln w="515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22" name="Group 8">
            <a:extLst>
              <a:ext uri="{FF2B5EF4-FFF2-40B4-BE49-F238E27FC236}">
                <a16:creationId xmlns:a16="http://schemas.microsoft.com/office/drawing/2014/main" id="{5A009AE0-84D1-46BD-A3D1-DE1CB19D32ED}"/>
              </a:ext>
            </a:extLst>
          </p:cNvPr>
          <p:cNvGrpSpPr/>
          <p:nvPr userDrawn="1"/>
        </p:nvGrpSpPr>
        <p:grpSpPr>
          <a:xfrm rot="1212279">
            <a:off x="4087175" y="247501"/>
            <a:ext cx="3054679" cy="1218879"/>
            <a:chOff x="1727363" y="3556278"/>
            <a:chExt cx="3054679" cy="1218879"/>
          </a:xfrm>
          <a:solidFill>
            <a:schemeClr val="bg1">
              <a:alpha val="5000"/>
            </a:schemeClr>
          </a:solidFill>
        </p:grpSpPr>
        <p:sp>
          <p:nvSpPr>
            <p:cNvPr id="23" name="Freeform: Shape 28">
              <a:extLst>
                <a:ext uri="{FF2B5EF4-FFF2-40B4-BE49-F238E27FC236}">
                  <a16:creationId xmlns:a16="http://schemas.microsoft.com/office/drawing/2014/main" id="{F247D2D1-6005-4632-809B-6B5BDCD4F2E1}"/>
                </a:ext>
              </a:extLst>
            </p:cNvPr>
            <p:cNvSpPr/>
            <p:nvPr/>
          </p:nvSpPr>
          <p:spPr>
            <a:xfrm>
              <a:off x="2753518" y="3683131"/>
              <a:ext cx="796648" cy="799367"/>
            </a:xfrm>
            <a:custGeom>
              <a:avLst/>
              <a:gdLst>
                <a:gd name="connsiteX0" fmla="*/ 817500 w 1511813"/>
                <a:gd name="connsiteY0" fmla="*/ 1518710 h 1516973"/>
                <a:gd name="connsiteX1" fmla="*/ 802537 w 1511813"/>
                <a:gd name="connsiteY1" fmla="*/ 1507875 h 1516973"/>
                <a:gd name="connsiteX2" fmla="*/ 780866 w 1511813"/>
                <a:gd name="connsiteY2" fmla="*/ 1442862 h 1516973"/>
                <a:gd name="connsiteX3" fmla="*/ 776738 w 1511813"/>
                <a:gd name="connsiteY3" fmla="*/ 1385072 h 1516973"/>
                <a:gd name="connsiteX4" fmla="*/ 760227 w 1511813"/>
                <a:gd name="connsiteY4" fmla="*/ 1369593 h 1516973"/>
                <a:gd name="connsiteX5" fmla="*/ 694698 w 1511813"/>
                <a:gd name="connsiteY5" fmla="*/ 1366497 h 1516973"/>
                <a:gd name="connsiteX6" fmla="*/ 676638 w 1511813"/>
                <a:gd name="connsiteY6" fmla="*/ 1379912 h 1516973"/>
                <a:gd name="connsiteX7" fmla="*/ 637940 w 1511813"/>
                <a:gd name="connsiteY7" fmla="*/ 1501683 h 1516973"/>
                <a:gd name="connsiteX8" fmla="*/ 622977 w 1511813"/>
                <a:gd name="connsiteY8" fmla="*/ 1508907 h 1516973"/>
                <a:gd name="connsiteX9" fmla="*/ 430517 w 1511813"/>
                <a:gd name="connsiteY9" fmla="*/ 1447505 h 1516973"/>
                <a:gd name="connsiteX10" fmla="*/ 422262 w 1511813"/>
                <a:gd name="connsiteY10" fmla="*/ 1431510 h 1516973"/>
                <a:gd name="connsiteX11" fmla="*/ 435677 w 1511813"/>
                <a:gd name="connsiteY11" fmla="*/ 1364433 h 1516973"/>
                <a:gd name="connsiteX12" fmla="*/ 461992 w 1511813"/>
                <a:gd name="connsiteY12" fmla="*/ 1310255 h 1516973"/>
                <a:gd name="connsiteX13" fmla="*/ 456316 w 1511813"/>
                <a:gd name="connsiteY13" fmla="*/ 1290132 h 1516973"/>
                <a:gd name="connsiteX14" fmla="*/ 395431 w 1511813"/>
                <a:gd name="connsiteY14" fmla="*/ 1251434 h 1516973"/>
                <a:gd name="connsiteX15" fmla="*/ 378919 w 1511813"/>
                <a:gd name="connsiteY15" fmla="*/ 1254014 h 1516973"/>
                <a:gd name="connsiteX16" fmla="*/ 283464 w 1511813"/>
                <a:gd name="connsiteY16" fmla="*/ 1342246 h 1516973"/>
                <a:gd name="connsiteX17" fmla="*/ 265920 w 1511813"/>
                <a:gd name="connsiteY17" fmla="*/ 1341214 h 1516973"/>
                <a:gd name="connsiteX18" fmla="*/ 130218 w 1511813"/>
                <a:gd name="connsiteY18" fmla="*/ 1191580 h 1516973"/>
                <a:gd name="connsiteX19" fmla="*/ 130734 w 1511813"/>
                <a:gd name="connsiteY19" fmla="*/ 1174553 h 1516973"/>
                <a:gd name="connsiteX20" fmla="*/ 177688 w 1511813"/>
                <a:gd name="connsiteY20" fmla="*/ 1121408 h 1516973"/>
                <a:gd name="connsiteX21" fmla="*/ 225674 w 1511813"/>
                <a:gd name="connsiteY21" fmla="*/ 1089417 h 1516973"/>
                <a:gd name="connsiteX22" fmla="*/ 230834 w 1511813"/>
                <a:gd name="connsiteY22" fmla="*/ 1067230 h 1516973"/>
                <a:gd name="connsiteX23" fmla="*/ 198327 w 1511813"/>
                <a:gd name="connsiteY23" fmla="*/ 1004281 h 1516973"/>
                <a:gd name="connsiteX24" fmla="*/ 183880 w 1511813"/>
                <a:gd name="connsiteY24" fmla="*/ 998089 h 1516973"/>
                <a:gd name="connsiteX25" fmla="*/ 67269 w 1511813"/>
                <a:gd name="connsiteY25" fmla="*/ 1025952 h 1516973"/>
                <a:gd name="connsiteX26" fmla="*/ 55918 w 1511813"/>
                <a:gd name="connsiteY26" fmla="*/ 1027500 h 1516973"/>
                <a:gd name="connsiteX27" fmla="*/ 41470 w 1511813"/>
                <a:gd name="connsiteY27" fmla="*/ 1018212 h 1516973"/>
                <a:gd name="connsiteX28" fmla="*/ 1224 w 1511813"/>
                <a:gd name="connsiteY28" fmla="*/ 841748 h 1516973"/>
                <a:gd name="connsiteX29" fmla="*/ 30635 w 1511813"/>
                <a:gd name="connsiteY29" fmla="*/ 797374 h 1516973"/>
                <a:gd name="connsiteX30" fmla="*/ 134862 w 1511813"/>
                <a:gd name="connsiteY30" fmla="*/ 778799 h 1516973"/>
                <a:gd name="connsiteX31" fmla="*/ 147246 w 1511813"/>
                <a:gd name="connsiteY31" fmla="*/ 765899 h 1516973"/>
                <a:gd name="connsiteX32" fmla="*/ 150342 w 1511813"/>
                <a:gd name="connsiteY32" fmla="*/ 696242 h 1516973"/>
                <a:gd name="connsiteX33" fmla="*/ 137442 w 1511813"/>
                <a:gd name="connsiteY33" fmla="*/ 678699 h 1516973"/>
                <a:gd name="connsiteX34" fmla="*/ 14639 w 1511813"/>
                <a:gd name="connsiteY34" fmla="*/ 639485 h 1516973"/>
                <a:gd name="connsiteX35" fmla="*/ 7932 w 1511813"/>
                <a:gd name="connsiteY35" fmla="*/ 625037 h 1516973"/>
                <a:gd name="connsiteX36" fmla="*/ 69333 w 1511813"/>
                <a:gd name="connsiteY36" fmla="*/ 432578 h 1516973"/>
                <a:gd name="connsiteX37" fmla="*/ 86360 w 1511813"/>
                <a:gd name="connsiteY37" fmla="*/ 423806 h 1516973"/>
                <a:gd name="connsiteX38" fmla="*/ 150858 w 1511813"/>
                <a:gd name="connsiteY38" fmla="*/ 436706 h 1516973"/>
                <a:gd name="connsiteX39" fmla="*/ 206583 w 1511813"/>
                <a:gd name="connsiteY39" fmla="*/ 463536 h 1516973"/>
                <a:gd name="connsiteX40" fmla="*/ 227738 w 1511813"/>
                <a:gd name="connsiteY40" fmla="*/ 457345 h 1516973"/>
                <a:gd name="connsiteX41" fmla="*/ 266952 w 1511813"/>
                <a:gd name="connsiteY41" fmla="*/ 396459 h 1516973"/>
                <a:gd name="connsiteX42" fmla="*/ 264373 w 1511813"/>
                <a:gd name="connsiteY42" fmla="*/ 380980 h 1516973"/>
                <a:gd name="connsiteX43" fmla="*/ 175108 w 1511813"/>
                <a:gd name="connsiteY43" fmla="*/ 284492 h 1516973"/>
                <a:gd name="connsiteX44" fmla="*/ 176140 w 1511813"/>
                <a:gd name="connsiteY44" fmla="*/ 267981 h 1516973"/>
                <a:gd name="connsiteX45" fmla="*/ 325258 w 1511813"/>
                <a:gd name="connsiteY45" fmla="*/ 132279 h 1516973"/>
                <a:gd name="connsiteX46" fmla="*/ 343317 w 1511813"/>
                <a:gd name="connsiteY46" fmla="*/ 132795 h 1516973"/>
                <a:gd name="connsiteX47" fmla="*/ 395431 w 1511813"/>
                <a:gd name="connsiteY47" fmla="*/ 178717 h 1516973"/>
                <a:gd name="connsiteX48" fmla="*/ 426389 w 1511813"/>
                <a:gd name="connsiteY48" fmla="*/ 224639 h 1516973"/>
                <a:gd name="connsiteX49" fmla="*/ 451156 w 1511813"/>
                <a:gd name="connsiteY49" fmla="*/ 231347 h 1516973"/>
                <a:gd name="connsiteX50" fmla="*/ 512042 w 1511813"/>
                <a:gd name="connsiteY50" fmla="*/ 200388 h 1516973"/>
                <a:gd name="connsiteX51" fmla="*/ 518233 w 1511813"/>
                <a:gd name="connsiteY51" fmla="*/ 183877 h 1516973"/>
                <a:gd name="connsiteX52" fmla="*/ 491403 w 1511813"/>
                <a:gd name="connsiteY52" fmla="*/ 69846 h 1516973"/>
                <a:gd name="connsiteX53" fmla="*/ 489855 w 1511813"/>
                <a:gd name="connsiteY53" fmla="*/ 58494 h 1516973"/>
                <a:gd name="connsiteX54" fmla="*/ 499658 w 1511813"/>
                <a:gd name="connsiteY54" fmla="*/ 43015 h 1516973"/>
                <a:gd name="connsiteX55" fmla="*/ 695730 w 1511813"/>
                <a:gd name="connsiteY55" fmla="*/ 189 h 1516973"/>
                <a:gd name="connsiteX56" fmla="*/ 713273 w 1511813"/>
                <a:gd name="connsiteY56" fmla="*/ 12056 h 1516973"/>
                <a:gd name="connsiteX57" fmla="*/ 721012 w 1511813"/>
                <a:gd name="connsiteY57" fmla="*/ 35275 h 1516973"/>
                <a:gd name="connsiteX58" fmla="*/ 738556 w 1511813"/>
                <a:gd name="connsiteY58" fmla="*/ 134343 h 1516973"/>
                <a:gd name="connsiteX59" fmla="*/ 753519 w 1511813"/>
                <a:gd name="connsiteY59" fmla="*/ 148790 h 1516973"/>
                <a:gd name="connsiteX60" fmla="*/ 820596 w 1511813"/>
                <a:gd name="connsiteY60" fmla="*/ 151886 h 1516973"/>
                <a:gd name="connsiteX61" fmla="*/ 838655 w 1511813"/>
                <a:gd name="connsiteY61" fmla="*/ 138471 h 1516973"/>
                <a:gd name="connsiteX62" fmla="*/ 877354 w 1511813"/>
                <a:gd name="connsiteY62" fmla="*/ 16700 h 1516973"/>
                <a:gd name="connsiteX63" fmla="*/ 892317 w 1511813"/>
                <a:gd name="connsiteY63" fmla="*/ 9476 h 1516973"/>
                <a:gd name="connsiteX64" fmla="*/ 1084777 w 1511813"/>
                <a:gd name="connsiteY64" fmla="*/ 70878 h 1516973"/>
                <a:gd name="connsiteX65" fmla="*/ 1093032 w 1511813"/>
                <a:gd name="connsiteY65" fmla="*/ 86873 h 1516973"/>
                <a:gd name="connsiteX66" fmla="*/ 1079617 w 1511813"/>
                <a:gd name="connsiteY66" fmla="*/ 152402 h 1516973"/>
                <a:gd name="connsiteX67" fmla="*/ 1053302 w 1511813"/>
                <a:gd name="connsiteY67" fmla="*/ 206580 h 1516973"/>
                <a:gd name="connsiteX68" fmla="*/ 1060010 w 1511813"/>
                <a:gd name="connsiteY68" fmla="*/ 228251 h 1516973"/>
                <a:gd name="connsiteX69" fmla="*/ 1118315 w 1511813"/>
                <a:gd name="connsiteY69" fmla="*/ 265917 h 1516973"/>
                <a:gd name="connsiteX70" fmla="*/ 1136374 w 1511813"/>
                <a:gd name="connsiteY70" fmla="*/ 262821 h 1516973"/>
                <a:gd name="connsiteX71" fmla="*/ 1232346 w 1511813"/>
                <a:gd name="connsiteY71" fmla="*/ 174589 h 1516973"/>
                <a:gd name="connsiteX72" fmla="*/ 1247825 w 1511813"/>
                <a:gd name="connsiteY72" fmla="*/ 175621 h 1516973"/>
                <a:gd name="connsiteX73" fmla="*/ 1384559 w 1511813"/>
                <a:gd name="connsiteY73" fmla="*/ 325770 h 1516973"/>
                <a:gd name="connsiteX74" fmla="*/ 1384043 w 1511813"/>
                <a:gd name="connsiteY74" fmla="*/ 342798 h 1516973"/>
                <a:gd name="connsiteX75" fmla="*/ 1336057 w 1511813"/>
                <a:gd name="connsiteY75" fmla="*/ 396975 h 1516973"/>
                <a:gd name="connsiteX76" fmla="*/ 1291167 w 1511813"/>
                <a:gd name="connsiteY76" fmla="*/ 426902 h 1516973"/>
                <a:gd name="connsiteX77" fmla="*/ 1284976 w 1511813"/>
                <a:gd name="connsiteY77" fmla="*/ 451153 h 1516973"/>
                <a:gd name="connsiteX78" fmla="*/ 1316450 w 1511813"/>
                <a:gd name="connsiteY78" fmla="*/ 513070 h 1516973"/>
                <a:gd name="connsiteX79" fmla="*/ 1330898 w 1511813"/>
                <a:gd name="connsiteY79" fmla="*/ 519262 h 1516973"/>
                <a:gd name="connsiteX80" fmla="*/ 1447509 w 1511813"/>
                <a:gd name="connsiteY80" fmla="*/ 491399 h 1516973"/>
                <a:gd name="connsiteX81" fmla="*/ 1458860 w 1511813"/>
                <a:gd name="connsiteY81" fmla="*/ 489851 h 1516973"/>
                <a:gd name="connsiteX82" fmla="*/ 1473307 w 1511813"/>
                <a:gd name="connsiteY82" fmla="*/ 499139 h 1516973"/>
                <a:gd name="connsiteX83" fmla="*/ 1513554 w 1511813"/>
                <a:gd name="connsiteY83" fmla="*/ 675603 h 1516973"/>
                <a:gd name="connsiteX84" fmla="*/ 1514070 w 1511813"/>
                <a:gd name="connsiteY84" fmla="*/ 679215 h 1516973"/>
                <a:gd name="connsiteX85" fmla="*/ 1490335 w 1511813"/>
                <a:gd name="connsiteY85" fmla="*/ 717397 h 1516973"/>
                <a:gd name="connsiteX86" fmla="*/ 1379916 w 1511813"/>
                <a:gd name="connsiteY86" fmla="*/ 738036 h 1516973"/>
                <a:gd name="connsiteX87" fmla="*/ 1367532 w 1511813"/>
                <a:gd name="connsiteY87" fmla="*/ 749904 h 1516973"/>
                <a:gd name="connsiteX88" fmla="*/ 1363920 w 1511813"/>
                <a:gd name="connsiteY88" fmla="*/ 822141 h 1516973"/>
                <a:gd name="connsiteX89" fmla="*/ 1375788 w 1511813"/>
                <a:gd name="connsiteY89" fmla="*/ 838136 h 1516973"/>
                <a:gd name="connsiteX90" fmla="*/ 1498590 w 1511813"/>
                <a:gd name="connsiteY90" fmla="*/ 876834 h 1516973"/>
                <a:gd name="connsiteX91" fmla="*/ 1506330 w 1511813"/>
                <a:gd name="connsiteY91" fmla="*/ 891798 h 1516973"/>
                <a:gd name="connsiteX92" fmla="*/ 1444413 w 1511813"/>
                <a:gd name="connsiteY92" fmla="*/ 1085289 h 1516973"/>
                <a:gd name="connsiteX93" fmla="*/ 1429449 w 1511813"/>
                <a:gd name="connsiteY93" fmla="*/ 1093029 h 1516973"/>
                <a:gd name="connsiteX94" fmla="*/ 1306647 w 1511813"/>
                <a:gd name="connsiteY94" fmla="*/ 1052783 h 1516973"/>
                <a:gd name="connsiteX95" fmla="*/ 1287556 w 1511813"/>
                <a:gd name="connsiteY95" fmla="*/ 1057942 h 1516973"/>
                <a:gd name="connsiteX96" fmla="*/ 1248857 w 1511813"/>
                <a:gd name="connsiteY96" fmla="*/ 1118828 h 1516973"/>
                <a:gd name="connsiteX97" fmla="*/ 1250405 w 1511813"/>
                <a:gd name="connsiteY97" fmla="*/ 1135339 h 1516973"/>
                <a:gd name="connsiteX98" fmla="*/ 1339153 w 1511813"/>
                <a:gd name="connsiteY98" fmla="*/ 1230795 h 1516973"/>
                <a:gd name="connsiteX99" fmla="*/ 1337605 w 1511813"/>
                <a:gd name="connsiteY99" fmla="*/ 1249370 h 1516973"/>
                <a:gd name="connsiteX100" fmla="*/ 1189004 w 1511813"/>
                <a:gd name="connsiteY100" fmla="*/ 1384040 h 1516973"/>
                <a:gd name="connsiteX101" fmla="*/ 1170945 w 1511813"/>
                <a:gd name="connsiteY101" fmla="*/ 1383524 h 1516973"/>
                <a:gd name="connsiteX102" fmla="*/ 1118831 w 1511813"/>
                <a:gd name="connsiteY102" fmla="*/ 1337602 h 1516973"/>
                <a:gd name="connsiteX103" fmla="*/ 1086840 w 1511813"/>
                <a:gd name="connsiteY103" fmla="*/ 1289616 h 1516973"/>
                <a:gd name="connsiteX104" fmla="*/ 1064137 w 1511813"/>
                <a:gd name="connsiteY104" fmla="*/ 1284456 h 1516973"/>
                <a:gd name="connsiteX105" fmla="*/ 1002220 w 1511813"/>
                <a:gd name="connsiteY105" fmla="*/ 1316447 h 1516973"/>
                <a:gd name="connsiteX106" fmla="*/ 996028 w 1511813"/>
                <a:gd name="connsiteY106" fmla="*/ 1332958 h 1516973"/>
                <a:gd name="connsiteX107" fmla="*/ 1022859 w 1511813"/>
                <a:gd name="connsiteY107" fmla="*/ 1446989 h 1516973"/>
                <a:gd name="connsiteX108" fmla="*/ 1024407 w 1511813"/>
                <a:gd name="connsiteY108" fmla="*/ 1459889 h 1516973"/>
                <a:gd name="connsiteX109" fmla="*/ 1015636 w 1511813"/>
                <a:gd name="connsiteY109" fmla="*/ 1473304 h 1516973"/>
                <a:gd name="connsiteX110" fmla="*/ 817500 w 1511813"/>
                <a:gd name="connsiteY110" fmla="*/ 1518710 h 1516973"/>
                <a:gd name="connsiteX111" fmla="*/ 758163 w 1511813"/>
                <a:gd name="connsiteY111" fmla="*/ 1148238 h 1516973"/>
                <a:gd name="connsiteX112" fmla="*/ 1145146 w 1511813"/>
                <a:gd name="connsiteY112" fmla="*/ 758675 h 1516973"/>
                <a:gd name="connsiteX113" fmla="*/ 757131 w 1511813"/>
                <a:gd name="connsiteY113" fmla="*/ 371176 h 1516973"/>
                <a:gd name="connsiteX114" fmla="*/ 368600 w 1511813"/>
                <a:gd name="connsiteY114" fmla="*/ 759707 h 1516973"/>
                <a:gd name="connsiteX115" fmla="*/ 758163 w 1511813"/>
                <a:gd name="connsiteY115" fmla="*/ 1148238 h 1516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</a:cxnLst>
              <a:rect l="l" t="t" r="r" b="b"/>
              <a:pathLst>
                <a:path w="1511813" h="1516973">
                  <a:moveTo>
                    <a:pt x="817500" y="1518710"/>
                  </a:moveTo>
                  <a:cubicBezTo>
                    <a:pt x="809245" y="1520774"/>
                    <a:pt x="805633" y="1516130"/>
                    <a:pt x="802537" y="1507875"/>
                  </a:cubicBezTo>
                  <a:cubicBezTo>
                    <a:pt x="795829" y="1486204"/>
                    <a:pt x="788090" y="1464532"/>
                    <a:pt x="780866" y="1442862"/>
                  </a:cubicBezTo>
                  <a:cubicBezTo>
                    <a:pt x="774674" y="1424286"/>
                    <a:pt x="777770" y="1404679"/>
                    <a:pt x="776738" y="1385072"/>
                  </a:cubicBezTo>
                  <a:cubicBezTo>
                    <a:pt x="776222" y="1369593"/>
                    <a:pt x="775706" y="1370109"/>
                    <a:pt x="760227" y="1369593"/>
                  </a:cubicBezTo>
                  <a:cubicBezTo>
                    <a:pt x="738556" y="1369593"/>
                    <a:pt x="716369" y="1368045"/>
                    <a:pt x="694698" y="1366497"/>
                  </a:cubicBezTo>
                  <a:cubicBezTo>
                    <a:pt x="683346" y="1365465"/>
                    <a:pt x="676638" y="1365981"/>
                    <a:pt x="676638" y="1379912"/>
                  </a:cubicBezTo>
                  <a:cubicBezTo>
                    <a:pt x="676638" y="1424286"/>
                    <a:pt x="655483" y="1462469"/>
                    <a:pt x="637940" y="1501683"/>
                  </a:cubicBezTo>
                  <a:cubicBezTo>
                    <a:pt x="634844" y="1508907"/>
                    <a:pt x="630716" y="1510454"/>
                    <a:pt x="622977" y="1508907"/>
                  </a:cubicBezTo>
                  <a:cubicBezTo>
                    <a:pt x="556416" y="1496523"/>
                    <a:pt x="492434" y="1475368"/>
                    <a:pt x="430517" y="1447505"/>
                  </a:cubicBezTo>
                  <a:cubicBezTo>
                    <a:pt x="423294" y="1443893"/>
                    <a:pt x="420198" y="1440282"/>
                    <a:pt x="422262" y="1431510"/>
                  </a:cubicBezTo>
                  <a:cubicBezTo>
                    <a:pt x="427421" y="1409323"/>
                    <a:pt x="431033" y="1386620"/>
                    <a:pt x="435677" y="1364433"/>
                  </a:cubicBezTo>
                  <a:cubicBezTo>
                    <a:pt x="439805" y="1344310"/>
                    <a:pt x="452704" y="1327798"/>
                    <a:pt x="461992" y="1310255"/>
                  </a:cubicBezTo>
                  <a:cubicBezTo>
                    <a:pt x="467152" y="1300452"/>
                    <a:pt x="466120" y="1295808"/>
                    <a:pt x="456316" y="1290132"/>
                  </a:cubicBezTo>
                  <a:cubicBezTo>
                    <a:pt x="435677" y="1278265"/>
                    <a:pt x="415554" y="1264849"/>
                    <a:pt x="395431" y="1251434"/>
                  </a:cubicBezTo>
                  <a:cubicBezTo>
                    <a:pt x="388207" y="1246274"/>
                    <a:pt x="383563" y="1246274"/>
                    <a:pt x="378919" y="1254014"/>
                  </a:cubicBezTo>
                  <a:cubicBezTo>
                    <a:pt x="356216" y="1293228"/>
                    <a:pt x="319066" y="1317479"/>
                    <a:pt x="283464" y="1342246"/>
                  </a:cubicBezTo>
                  <a:cubicBezTo>
                    <a:pt x="276240" y="1346890"/>
                    <a:pt x="272112" y="1346374"/>
                    <a:pt x="265920" y="1341214"/>
                  </a:cubicBezTo>
                  <a:cubicBezTo>
                    <a:pt x="214323" y="1297356"/>
                    <a:pt x="169433" y="1246790"/>
                    <a:pt x="130218" y="1191580"/>
                  </a:cubicBezTo>
                  <a:cubicBezTo>
                    <a:pt x="125575" y="1185389"/>
                    <a:pt x="125059" y="1180745"/>
                    <a:pt x="130734" y="1174553"/>
                  </a:cubicBezTo>
                  <a:cubicBezTo>
                    <a:pt x="146730" y="1157010"/>
                    <a:pt x="161177" y="1138435"/>
                    <a:pt x="177688" y="1121408"/>
                  </a:cubicBezTo>
                  <a:cubicBezTo>
                    <a:pt x="191104" y="1107476"/>
                    <a:pt x="209163" y="1099221"/>
                    <a:pt x="225674" y="1089417"/>
                  </a:cubicBezTo>
                  <a:cubicBezTo>
                    <a:pt x="236510" y="1083225"/>
                    <a:pt x="237026" y="1078065"/>
                    <a:pt x="230834" y="1067230"/>
                  </a:cubicBezTo>
                  <a:cubicBezTo>
                    <a:pt x="218967" y="1047107"/>
                    <a:pt x="208647" y="1025436"/>
                    <a:pt x="198327" y="1004281"/>
                  </a:cubicBezTo>
                  <a:cubicBezTo>
                    <a:pt x="194716" y="997057"/>
                    <a:pt x="192136" y="993445"/>
                    <a:pt x="183880" y="998089"/>
                  </a:cubicBezTo>
                  <a:cubicBezTo>
                    <a:pt x="147246" y="1017180"/>
                    <a:pt x="108031" y="1024920"/>
                    <a:pt x="67269" y="1025952"/>
                  </a:cubicBezTo>
                  <a:cubicBezTo>
                    <a:pt x="63657" y="1025952"/>
                    <a:pt x="59529" y="1026984"/>
                    <a:pt x="55918" y="1027500"/>
                  </a:cubicBezTo>
                  <a:cubicBezTo>
                    <a:pt x="48694" y="1028532"/>
                    <a:pt x="44050" y="1025952"/>
                    <a:pt x="41470" y="1018212"/>
                  </a:cubicBezTo>
                  <a:cubicBezTo>
                    <a:pt x="21347" y="960939"/>
                    <a:pt x="6384" y="902117"/>
                    <a:pt x="1224" y="841748"/>
                  </a:cubicBezTo>
                  <a:cubicBezTo>
                    <a:pt x="-1872" y="808725"/>
                    <a:pt x="-1356" y="809241"/>
                    <a:pt x="30635" y="797374"/>
                  </a:cubicBezTo>
                  <a:cubicBezTo>
                    <a:pt x="64173" y="784474"/>
                    <a:pt x="98744" y="775703"/>
                    <a:pt x="134862" y="778799"/>
                  </a:cubicBezTo>
                  <a:cubicBezTo>
                    <a:pt x="144150" y="779315"/>
                    <a:pt x="147246" y="775187"/>
                    <a:pt x="147246" y="765899"/>
                  </a:cubicBezTo>
                  <a:cubicBezTo>
                    <a:pt x="147246" y="742680"/>
                    <a:pt x="148278" y="719461"/>
                    <a:pt x="150342" y="696242"/>
                  </a:cubicBezTo>
                  <a:cubicBezTo>
                    <a:pt x="151373" y="685923"/>
                    <a:pt x="150858" y="678699"/>
                    <a:pt x="137442" y="678699"/>
                  </a:cubicBezTo>
                  <a:cubicBezTo>
                    <a:pt x="92552" y="678699"/>
                    <a:pt x="53854" y="657544"/>
                    <a:pt x="14639" y="639485"/>
                  </a:cubicBezTo>
                  <a:cubicBezTo>
                    <a:pt x="7932" y="636389"/>
                    <a:pt x="6384" y="632261"/>
                    <a:pt x="7932" y="625037"/>
                  </a:cubicBezTo>
                  <a:cubicBezTo>
                    <a:pt x="20315" y="558476"/>
                    <a:pt x="40954" y="494495"/>
                    <a:pt x="69333" y="432578"/>
                  </a:cubicBezTo>
                  <a:cubicBezTo>
                    <a:pt x="72945" y="424838"/>
                    <a:pt x="77073" y="421742"/>
                    <a:pt x="86360" y="423806"/>
                  </a:cubicBezTo>
                  <a:cubicBezTo>
                    <a:pt x="107515" y="428450"/>
                    <a:pt x="129186" y="432578"/>
                    <a:pt x="150858" y="436706"/>
                  </a:cubicBezTo>
                  <a:cubicBezTo>
                    <a:pt x="171497" y="440833"/>
                    <a:pt x="188008" y="453733"/>
                    <a:pt x="206583" y="463536"/>
                  </a:cubicBezTo>
                  <a:cubicBezTo>
                    <a:pt x="216903" y="468696"/>
                    <a:pt x="221546" y="467664"/>
                    <a:pt x="227738" y="457345"/>
                  </a:cubicBezTo>
                  <a:cubicBezTo>
                    <a:pt x="239606" y="436706"/>
                    <a:pt x="253021" y="416582"/>
                    <a:pt x="266952" y="396459"/>
                  </a:cubicBezTo>
                  <a:cubicBezTo>
                    <a:pt x="271596" y="389752"/>
                    <a:pt x="271596" y="385108"/>
                    <a:pt x="264373" y="380980"/>
                  </a:cubicBezTo>
                  <a:cubicBezTo>
                    <a:pt x="225158" y="357761"/>
                    <a:pt x="200391" y="320611"/>
                    <a:pt x="175108" y="284492"/>
                  </a:cubicBezTo>
                  <a:cubicBezTo>
                    <a:pt x="170465" y="277785"/>
                    <a:pt x="170981" y="273657"/>
                    <a:pt x="176140" y="267981"/>
                  </a:cubicBezTo>
                  <a:cubicBezTo>
                    <a:pt x="219998" y="216383"/>
                    <a:pt x="270048" y="171493"/>
                    <a:pt x="325258" y="132279"/>
                  </a:cubicBezTo>
                  <a:cubicBezTo>
                    <a:pt x="331966" y="127635"/>
                    <a:pt x="336609" y="126603"/>
                    <a:pt x="343317" y="132795"/>
                  </a:cubicBezTo>
                  <a:cubicBezTo>
                    <a:pt x="360344" y="148274"/>
                    <a:pt x="378404" y="162722"/>
                    <a:pt x="395431" y="178717"/>
                  </a:cubicBezTo>
                  <a:cubicBezTo>
                    <a:pt x="409362" y="191616"/>
                    <a:pt x="416070" y="209160"/>
                    <a:pt x="426389" y="224639"/>
                  </a:cubicBezTo>
                  <a:cubicBezTo>
                    <a:pt x="437741" y="241666"/>
                    <a:pt x="435161" y="240634"/>
                    <a:pt x="451156" y="231347"/>
                  </a:cubicBezTo>
                  <a:cubicBezTo>
                    <a:pt x="470763" y="219995"/>
                    <a:pt x="491403" y="209676"/>
                    <a:pt x="512042" y="200388"/>
                  </a:cubicBezTo>
                  <a:cubicBezTo>
                    <a:pt x="521329" y="196260"/>
                    <a:pt x="522361" y="192132"/>
                    <a:pt x="518233" y="183877"/>
                  </a:cubicBezTo>
                  <a:cubicBezTo>
                    <a:pt x="499142" y="148274"/>
                    <a:pt x="492434" y="109576"/>
                    <a:pt x="491403" y="69846"/>
                  </a:cubicBezTo>
                  <a:cubicBezTo>
                    <a:pt x="491403" y="66234"/>
                    <a:pt x="490371" y="62106"/>
                    <a:pt x="489855" y="58494"/>
                  </a:cubicBezTo>
                  <a:cubicBezTo>
                    <a:pt x="488307" y="50239"/>
                    <a:pt x="491403" y="46111"/>
                    <a:pt x="499658" y="43015"/>
                  </a:cubicBezTo>
                  <a:cubicBezTo>
                    <a:pt x="563123" y="20312"/>
                    <a:pt x="628653" y="6380"/>
                    <a:pt x="695730" y="189"/>
                  </a:cubicBezTo>
                  <a:cubicBezTo>
                    <a:pt x="706049" y="-843"/>
                    <a:pt x="710693" y="2253"/>
                    <a:pt x="713273" y="12056"/>
                  </a:cubicBezTo>
                  <a:cubicBezTo>
                    <a:pt x="715337" y="19796"/>
                    <a:pt x="717917" y="27536"/>
                    <a:pt x="721012" y="35275"/>
                  </a:cubicBezTo>
                  <a:cubicBezTo>
                    <a:pt x="734428" y="67266"/>
                    <a:pt x="741136" y="99772"/>
                    <a:pt x="738556" y="134343"/>
                  </a:cubicBezTo>
                  <a:cubicBezTo>
                    <a:pt x="737524" y="145694"/>
                    <a:pt x="742168" y="148790"/>
                    <a:pt x="753519" y="148790"/>
                  </a:cubicBezTo>
                  <a:cubicBezTo>
                    <a:pt x="775706" y="148274"/>
                    <a:pt x="797893" y="149822"/>
                    <a:pt x="820596" y="151886"/>
                  </a:cubicBezTo>
                  <a:cubicBezTo>
                    <a:pt x="831948" y="152918"/>
                    <a:pt x="838655" y="152402"/>
                    <a:pt x="838655" y="138471"/>
                  </a:cubicBezTo>
                  <a:cubicBezTo>
                    <a:pt x="838655" y="94097"/>
                    <a:pt x="859810" y="55914"/>
                    <a:pt x="877354" y="16700"/>
                  </a:cubicBezTo>
                  <a:cubicBezTo>
                    <a:pt x="880449" y="9476"/>
                    <a:pt x="885093" y="7928"/>
                    <a:pt x="892317" y="9476"/>
                  </a:cubicBezTo>
                  <a:cubicBezTo>
                    <a:pt x="958878" y="21860"/>
                    <a:pt x="1022859" y="42499"/>
                    <a:pt x="1084777" y="70878"/>
                  </a:cubicBezTo>
                  <a:cubicBezTo>
                    <a:pt x="1092000" y="74489"/>
                    <a:pt x="1095096" y="78617"/>
                    <a:pt x="1093032" y="86873"/>
                  </a:cubicBezTo>
                  <a:cubicBezTo>
                    <a:pt x="1088388" y="108544"/>
                    <a:pt x="1084261" y="130731"/>
                    <a:pt x="1079617" y="152402"/>
                  </a:cubicBezTo>
                  <a:cubicBezTo>
                    <a:pt x="1075489" y="172525"/>
                    <a:pt x="1062590" y="189036"/>
                    <a:pt x="1053302" y="206580"/>
                  </a:cubicBezTo>
                  <a:cubicBezTo>
                    <a:pt x="1047626" y="217415"/>
                    <a:pt x="1048658" y="222575"/>
                    <a:pt x="1060010" y="228251"/>
                  </a:cubicBezTo>
                  <a:cubicBezTo>
                    <a:pt x="1080133" y="239602"/>
                    <a:pt x="1099740" y="252502"/>
                    <a:pt x="1118315" y="265917"/>
                  </a:cubicBezTo>
                  <a:cubicBezTo>
                    <a:pt x="1126571" y="272109"/>
                    <a:pt x="1131214" y="271593"/>
                    <a:pt x="1136374" y="262821"/>
                  </a:cubicBezTo>
                  <a:cubicBezTo>
                    <a:pt x="1159077" y="223607"/>
                    <a:pt x="1196744" y="199872"/>
                    <a:pt x="1232346" y="174589"/>
                  </a:cubicBezTo>
                  <a:cubicBezTo>
                    <a:pt x="1238538" y="170461"/>
                    <a:pt x="1242666" y="170977"/>
                    <a:pt x="1247825" y="175621"/>
                  </a:cubicBezTo>
                  <a:cubicBezTo>
                    <a:pt x="1299939" y="219995"/>
                    <a:pt x="1345345" y="270045"/>
                    <a:pt x="1384559" y="325770"/>
                  </a:cubicBezTo>
                  <a:cubicBezTo>
                    <a:pt x="1389203" y="331962"/>
                    <a:pt x="1389719" y="336606"/>
                    <a:pt x="1384043" y="342798"/>
                  </a:cubicBezTo>
                  <a:cubicBezTo>
                    <a:pt x="1368048" y="360857"/>
                    <a:pt x="1352569" y="379432"/>
                    <a:pt x="1336057" y="396975"/>
                  </a:cubicBezTo>
                  <a:cubicBezTo>
                    <a:pt x="1323674" y="409875"/>
                    <a:pt x="1306131" y="417098"/>
                    <a:pt x="1291167" y="426902"/>
                  </a:cubicBezTo>
                  <a:cubicBezTo>
                    <a:pt x="1276720" y="436706"/>
                    <a:pt x="1276720" y="436190"/>
                    <a:pt x="1284976" y="451153"/>
                  </a:cubicBezTo>
                  <a:cubicBezTo>
                    <a:pt x="1295811" y="471792"/>
                    <a:pt x="1306647" y="492431"/>
                    <a:pt x="1316450" y="513070"/>
                  </a:cubicBezTo>
                  <a:cubicBezTo>
                    <a:pt x="1320062" y="520294"/>
                    <a:pt x="1323158" y="523390"/>
                    <a:pt x="1330898" y="519262"/>
                  </a:cubicBezTo>
                  <a:cubicBezTo>
                    <a:pt x="1367532" y="500171"/>
                    <a:pt x="1406746" y="492431"/>
                    <a:pt x="1447509" y="491399"/>
                  </a:cubicBezTo>
                  <a:cubicBezTo>
                    <a:pt x="1451120" y="491399"/>
                    <a:pt x="1455248" y="490367"/>
                    <a:pt x="1458860" y="489851"/>
                  </a:cubicBezTo>
                  <a:cubicBezTo>
                    <a:pt x="1466600" y="488819"/>
                    <a:pt x="1470728" y="491399"/>
                    <a:pt x="1473307" y="499139"/>
                  </a:cubicBezTo>
                  <a:cubicBezTo>
                    <a:pt x="1493431" y="556412"/>
                    <a:pt x="1508394" y="615234"/>
                    <a:pt x="1513554" y="675603"/>
                  </a:cubicBezTo>
                  <a:cubicBezTo>
                    <a:pt x="1513554" y="676635"/>
                    <a:pt x="1513554" y="678183"/>
                    <a:pt x="1514070" y="679215"/>
                  </a:cubicBezTo>
                  <a:cubicBezTo>
                    <a:pt x="1518713" y="714301"/>
                    <a:pt x="1519745" y="706046"/>
                    <a:pt x="1490335" y="717397"/>
                  </a:cubicBezTo>
                  <a:cubicBezTo>
                    <a:pt x="1454732" y="730813"/>
                    <a:pt x="1418614" y="741648"/>
                    <a:pt x="1379916" y="738036"/>
                  </a:cubicBezTo>
                  <a:cubicBezTo>
                    <a:pt x="1371144" y="737004"/>
                    <a:pt x="1368048" y="740616"/>
                    <a:pt x="1367532" y="749904"/>
                  </a:cubicBezTo>
                  <a:cubicBezTo>
                    <a:pt x="1367016" y="774155"/>
                    <a:pt x="1365984" y="797890"/>
                    <a:pt x="1363920" y="822141"/>
                  </a:cubicBezTo>
                  <a:cubicBezTo>
                    <a:pt x="1363404" y="831944"/>
                    <a:pt x="1363920" y="838136"/>
                    <a:pt x="1375788" y="838136"/>
                  </a:cubicBezTo>
                  <a:cubicBezTo>
                    <a:pt x="1420678" y="838136"/>
                    <a:pt x="1459376" y="858775"/>
                    <a:pt x="1498590" y="876834"/>
                  </a:cubicBezTo>
                  <a:cubicBezTo>
                    <a:pt x="1505298" y="879930"/>
                    <a:pt x="1507878" y="883542"/>
                    <a:pt x="1506330" y="891798"/>
                  </a:cubicBezTo>
                  <a:cubicBezTo>
                    <a:pt x="1493947" y="958875"/>
                    <a:pt x="1472791" y="1023372"/>
                    <a:pt x="1444413" y="1085289"/>
                  </a:cubicBezTo>
                  <a:cubicBezTo>
                    <a:pt x="1441317" y="1092513"/>
                    <a:pt x="1437189" y="1094577"/>
                    <a:pt x="1429449" y="1093029"/>
                  </a:cubicBezTo>
                  <a:cubicBezTo>
                    <a:pt x="1386623" y="1085289"/>
                    <a:pt x="1343797" y="1078581"/>
                    <a:pt x="1306647" y="1052783"/>
                  </a:cubicBezTo>
                  <a:cubicBezTo>
                    <a:pt x="1297875" y="1046591"/>
                    <a:pt x="1293231" y="1048655"/>
                    <a:pt x="1287556" y="1057942"/>
                  </a:cubicBezTo>
                  <a:cubicBezTo>
                    <a:pt x="1275688" y="1078581"/>
                    <a:pt x="1262273" y="1098705"/>
                    <a:pt x="1248857" y="1118828"/>
                  </a:cubicBezTo>
                  <a:cubicBezTo>
                    <a:pt x="1244214" y="1125535"/>
                    <a:pt x="1242150" y="1130179"/>
                    <a:pt x="1250405" y="1135339"/>
                  </a:cubicBezTo>
                  <a:cubicBezTo>
                    <a:pt x="1289620" y="1158558"/>
                    <a:pt x="1313871" y="1194676"/>
                    <a:pt x="1339153" y="1230795"/>
                  </a:cubicBezTo>
                  <a:cubicBezTo>
                    <a:pt x="1344313" y="1238018"/>
                    <a:pt x="1343797" y="1242662"/>
                    <a:pt x="1337605" y="1249370"/>
                  </a:cubicBezTo>
                  <a:cubicBezTo>
                    <a:pt x="1293747" y="1300968"/>
                    <a:pt x="1244214" y="1345342"/>
                    <a:pt x="1189004" y="1384040"/>
                  </a:cubicBezTo>
                  <a:cubicBezTo>
                    <a:pt x="1182296" y="1388684"/>
                    <a:pt x="1177652" y="1389716"/>
                    <a:pt x="1170945" y="1383524"/>
                  </a:cubicBezTo>
                  <a:cubicBezTo>
                    <a:pt x="1153918" y="1368045"/>
                    <a:pt x="1135858" y="1353597"/>
                    <a:pt x="1118831" y="1337602"/>
                  </a:cubicBezTo>
                  <a:cubicBezTo>
                    <a:pt x="1104384" y="1324187"/>
                    <a:pt x="1096644" y="1306128"/>
                    <a:pt x="1086840" y="1289616"/>
                  </a:cubicBezTo>
                  <a:cubicBezTo>
                    <a:pt x="1080133" y="1278265"/>
                    <a:pt x="1074973" y="1277749"/>
                    <a:pt x="1064137" y="1284456"/>
                  </a:cubicBezTo>
                  <a:cubicBezTo>
                    <a:pt x="1044530" y="1296324"/>
                    <a:pt x="1023375" y="1306643"/>
                    <a:pt x="1002220" y="1316447"/>
                  </a:cubicBezTo>
                  <a:cubicBezTo>
                    <a:pt x="993449" y="1320575"/>
                    <a:pt x="991385" y="1324703"/>
                    <a:pt x="996028" y="1332958"/>
                  </a:cubicBezTo>
                  <a:cubicBezTo>
                    <a:pt x="1015120" y="1368561"/>
                    <a:pt x="1021827" y="1407259"/>
                    <a:pt x="1022859" y="1446989"/>
                  </a:cubicBezTo>
                  <a:cubicBezTo>
                    <a:pt x="1022859" y="1451117"/>
                    <a:pt x="1023891" y="1455245"/>
                    <a:pt x="1024407" y="1459889"/>
                  </a:cubicBezTo>
                  <a:cubicBezTo>
                    <a:pt x="1025439" y="1466596"/>
                    <a:pt x="1022859" y="1470724"/>
                    <a:pt x="1015636" y="1473304"/>
                  </a:cubicBezTo>
                  <a:cubicBezTo>
                    <a:pt x="970745" y="1493943"/>
                    <a:pt x="870646" y="1516130"/>
                    <a:pt x="817500" y="1518710"/>
                  </a:cubicBezTo>
                  <a:close/>
                  <a:moveTo>
                    <a:pt x="758163" y="1148238"/>
                  </a:moveTo>
                  <a:cubicBezTo>
                    <a:pt x="974357" y="1144627"/>
                    <a:pt x="1145146" y="976418"/>
                    <a:pt x="1145146" y="758675"/>
                  </a:cubicBezTo>
                  <a:cubicBezTo>
                    <a:pt x="1145146" y="542481"/>
                    <a:pt x="974357" y="371176"/>
                    <a:pt x="757131" y="371176"/>
                  </a:cubicBezTo>
                  <a:cubicBezTo>
                    <a:pt x="539904" y="371176"/>
                    <a:pt x="368600" y="542481"/>
                    <a:pt x="368600" y="759707"/>
                  </a:cubicBezTo>
                  <a:cubicBezTo>
                    <a:pt x="369116" y="977966"/>
                    <a:pt x="541452" y="1145659"/>
                    <a:pt x="758163" y="1148238"/>
                  </a:cubicBezTo>
                  <a:close/>
                </a:path>
              </a:pathLst>
            </a:custGeom>
            <a:grpFill/>
            <a:ln w="51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24" name="Group 29">
              <a:extLst>
                <a:ext uri="{FF2B5EF4-FFF2-40B4-BE49-F238E27FC236}">
                  <a16:creationId xmlns:a16="http://schemas.microsoft.com/office/drawing/2014/main" id="{BC69DB4C-B2EA-4392-B4A3-EE775C7B812F}"/>
                </a:ext>
              </a:extLst>
            </p:cNvPr>
            <p:cNvGrpSpPr/>
            <p:nvPr/>
          </p:nvGrpSpPr>
          <p:grpSpPr>
            <a:xfrm>
              <a:off x="3563163" y="3556278"/>
              <a:ext cx="1218879" cy="1218879"/>
              <a:chOff x="3264582" y="1870309"/>
              <a:chExt cx="1774962" cy="1774962"/>
            </a:xfrm>
            <a:grpFill/>
          </p:grpSpPr>
          <p:sp>
            <p:nvSpPr>
              <p:cNvPr id="26" name="Freeform: Shape 31">
                <a:extLst>
                  <a:ext uri="{FF2B5EF4-FFF2-40B4-BE49-F238E27FC236}">
                    <a16:creationId xmlns:a16="http://schemas.microsoft.com/office/drawing/2014/main" id="{45A57558-A521-4754-B376-50F1CEB743F4}"/>
                  </a:ext>
                </a:extLst>
              </p:cNvPr>
              <p:cNvSpPr/>
              <p:nvPr/>
            </p:nvSpPr>
            <p:spPr>
              <a:xfrm>
                <a:off x="3264582" y="1870309"/>
                <a:ext cx="1774962" cy="1774962"/>
              </a:xfrm>
              <a:custGeom>
                <a:avLst/>
                <a:gdLst>
                  <a:gd name="connsiteX0" fmla="*/ 894776 w 1774962"/>
                  <a:gd name="connsiteY0" fmla="*/ 1775736 h 1774962"/>
                  <a:gd name="connsiteX1" fmla="*/ 852466 w 1774962"/>
                  <a:gd name="connsiteY1" fmla="*/ 1775736 h 1774962"/>
                  <a:gd name="connsiteX2" fmla="*/ 839567 w 1774962"/>
                  <a:gd name="connsiteY2" fmla="*/ 1764901 h 1774962"/>
                  <a:gd name="connsiteX3" fmla="*/ 819960 w 1774962"/>
                  <a:gd name="connsiteY3" fmla="*/ 1666349 h 1774962"/>
                  <a:gd name="connsiteX4" fmla="*/ 822024 w 1774962"/>
                  <a:gd name="connsiteY4" fmla="*/ 1636938 h 1774962"/>
                  <a:gd name="connsiteX5" fmla="*/ 811704 w 1774962"/>
                  <a:gd name="connsiteY5" fmla="*/ 1623523 h 1774962"/>
                  <a:gd name="connsiteX6" fmla="*/ 695093 w 1774962"/>
                  <a:gd name="connsiteY6" fmla="*/ 1601852 h 1774962"/>
                  <a:gd name="connsiteX7" fmla="*/ 680130 w 1774962"/>
                  <a:gd name="connsiteY7" fmla="*/ 1610623 h 1774962"/>
                  <a:gd name="connsiteX8" fmla="*/ 615116 w 1774962"/>
                  <a:gd name="connsiteY8" fmla="*/ 1727234 h 1774962"/>
                  <a:gd name="connsiteX9" fmla="*/ 603765 w 1774962"/>
                  <a:gd name="connsiteY9" fmla="*/ 1730330 h 1774962"/>
                  <a:gd name="connsiteX10" fmla="*/ 512953 w 1774962"/>
                  <a:gd name="connsiteY10" fmla="*/ 1694212 h 1774962"/>
                  <a:gd name="connsiteX11" fmla="*/ 507277 w 1774962"/>
                  <a:gd name="connsiteY11" fmla="*/ 1681828 h 1774962"/>
                  <a:gd name="connsiteX12" fmla="*/ 527400 w 1774962"/>
                  <a:gd name="connsiteY12" fmla="*/ 1583277 h 1774962"/>
                  <a:gd name="connsiteX13" fmla="*/ 541848 w 1774962"/>
                  <a:gd name="connsiteY13" fmla="*/ 1552834 h 1774962"/>
                  <a:gd name="connsiteX14" fmla="*/ 537720 w 1774962"/>
                  <a:gd name="connsiteY14" fmla="*/ 1539418 h 1774962"/>
                  <a:gd name="connsiteX15" fmla="*/ 435041 w 1774962"/>
                  <a:gd name="connsiteY15" fmla="*/ 1472857 h 1774962"/>
                  <a:gd name="connsiteX16" fmla="*/ 420593 w 1774962"/>
                  <a:gd name="connsiteY16" fmla="*/ 1474921 h 1774962"/>
                  <a:gd name="connsiteX17" fmla="*/ 315334 w 1774962"/>
                  <a:gd name="connsiteY17" fmla="*/ 1559026 h 1774962"/>
                  <a:gd name="connsiteX18" fmla="*/ 302950 w 1774962"/>
                  <a:gd name="connsiteY18" fmla="*/ 1557478 h 1774962"/>
                  <a:gd name="connsiteX19" fmla="*/ 233809 w 1774962"/>
                  <a:gd name="connsiteY19" fmla="*/ 1490401 h 1774962"/>
                  <a:gd name="connsiteX20" fmla="*/ 232777 w 1774962"/>
                  <a:gd name="connsiteY20" fmla="*/ 1476985 h 1774962"/>
                  <a:gd name="connsiteX21" fmla="*/ 289019 w 1774962"/>
                  <a:gd name="connsiteY21" fmla="*/ 1393397 h 1774962"/>
                  <a:gd name="connsiteX22" fmla="*/ 312754 w 1774962"/>
                  <a:gd name="connsiteY22" fmla="*/ 1371726 h 1774962"/>
                  <a:gd name="connsiteX23" fmla="*/ 314818 w 1774962"/>
                  <a:gd name="connsiteY23" fmla="*/ 1355731 h 1774962"/>
                  <a:gd name="connsiteX24" fmla="*/ 246193 w 1774962"/>
                  <a:gd name="connsiteY24" fmla="*/ 1255631 h 1774962"/>
                  <a:gd name="connsiteX25" fmla="*/ 230713 w 1774962"/>
                  <a:gd name="connsiteY25" fmla="*/ 1253051 h 1774962"/>
                  <a:gd name="connsiteX26" fmla="*/ 102751 w 1774962"/>
                  <a:gd name="connsiteY26" fmla="*/ 1289685 h 1774962"/>
                  <a:gd name="connsiteX27" fmla="*/ 91916 w 1774962"/>
                  <a:gd name="connsiteY27" fmla="*/ 1282978 h 1774962"/>
                  <a:gd name="connsiteX28" fmla="*/ 53733 w 1774962"/>
                  <a:gd name="connsiteY28" fmla="*/ 1194230 h 1774962"/>
                  <a:gd name="connsiteX29" fmla="*/ 58377 w 1774962"/>
                  <a:gd name="connsiteY29" fmla="*/ 1181330 h 1774962"/>
                  <a:gd name="connsiteX30" fmla="*/ 142481 w 1774962"/>
                  <a:gd name="connsiteY30" fmla="*/ 1125605 h 1774962"/>
                  <a:gd name="connsiteX31" fmla="*/ 173956 w 1774962"/>
                  <a:gd name="connsiteY31" fmla="*/ 1114253 h 1774962"/>
                  <a:gd name="connsiteX32" fmla="*/ 180664 w 1774962"/>
                  <a:gd name="connsiteY32" fmla="*/ 1101870 h 1774962"/>
                  <a:gd name="connsiteX33" fmla="*/ 154865 w 1774962"/>
                  <a:gd name="connsiteY33" fmla="*/ 981131 h 1774962"/>
                  <a:gd name="connsiteX34" fmla="*/ 144029 w 1774962"/>
                  <a:gd name="connsiteY34" fmla="*/ 973391 h 1774962"/>
                  <a:gd name="connsiteX35" fmla="*/ 10391 w 1774962"/>
                  <a:gd name="connsiteY35" fmla="*/ 958428 h 1774962"/>
                  <a:gd name="connsiteX36" fmla="*/ 2135 w 1774962"/>
                  <a:gd name="connsiteY36" fmla="*/ 948624 h 1774962"/>
                  <a:gd name="connsiteX37" fmla="*/ 588 w 1774962"/>
                  <a:gd name="connsiteY37" fmla="*/ 850589 h 1774962"/>
                  <a:gd name="connsiteX38" fmla="*/ 10391 w 1774962"/>
                  <a:gd name="connsiteY38" fmla="*/ 840785 h 1774962"/>
                  <a:gd name="connsiteX39" fmla="*/ 110491 w 1774962"/>
                  <a:gd name="connsiteY39" fmla="*/ 820662 h 1774962"/>
                  <a:gd name="connsiteX40" fmla="*/ 139901 w 1774962"/>
                  <a:gd name="connsiteY40" fmla="*/ 822726 h 1774962"/>
                  <a:gd name="connsiteX41" fmla="*/ 153317 w 1774962"/>
                  <a:gd name="connsiteY41" fmla="*/ 811890 h 1774962"/>
                  <a:gd name="connsiteX42" fmla="*/ 174472 w 1774962"/>
                  <a:gd name="connsiteY42" fmla="*/ 696827 h 1774962"/>
                  <a:gd name="connsiteX43" fmla="*/ 164152 w 1774962"/>
                  <a:gd name="connsiteY43" fmla="*/ 680316 h 1774962"/>
                  <a:gd name="connsiteX44" fmla="*/ 49090 w 1774962"/>
                  <a:gd name="connsiteY44" fmla="*/ 615819 h 1774962"/>
                  <a:gd name="connsiteX45" fmla="*/ 45993 w 1774962"/>
                  <a:gd name="connsiteY45" fmla="*/ 606015 h 1774962"/>
                  <a:gd name="connsiteX46" fmla="*/ 82628 w 1774962"/>
                  <a:gd name="connsiteY46" fmla="*/ 513655 h 1774962"/>
                  <a:gd name="connsiteX47" fmla="*/ 93979 w 1774962"/>
                  <a:gd name="connsiteY47" fmla="*/ 508496 h 1774962"/>
                  <a:gd name="connsiteX48" fmla="*/ 224006 w 1774962"/>
                  <a:gd name="connsiteY48" fmla="*/ 543066 h 1774962"/>
                  <a:gd name="connsiteX49" fmla="*/ 236905 w 1774962"/>
                  <a:gd name="connsiteY49" fmla="*/ 538938 h 1774962"/>
                  <a:gd name="connsiteX50" fmla="*/ 302434 w 1774962"/>
                  <a:gd name="connsiteY50" fmla="*/ 437291 h 1774962"/>
                  <a:gd name="connsiteX51" fmla="*/ 302950 w 1774962"/>
                  <a:gd name="connsiteY51" fmla="*/ 423359 h 1774962"/>
                  <a:gd name="connsiteX52" fmla="*/ 238453 w 1774962"/>
                  <a:gd name="connsiteY52" fmla="*/ 346995 h 1774962"/>
                  <a:gd name="connsiteX53" fmla="*/ 228650 w 1774962"/>
                  <a:gd name="connsiteY53" fmla="*/ 333063 h 1774962"/>
                  <a:gd name="connsiteX54" fmla="*/ 230713 w 1774962"/>
                  <a:gd name="connsiteY54" fmla="*/ 290237 h 1774962"/>
                  <a:gd name="connsiteX55" fmla="*/ 283859 w 1774962"/>
                  <a:gd name="connsiteY55" fmla="*/ 236060 h 1774962"/>
                  <a:gd name="connsiteX56" fmla="*/ 300370 w 1774962"/>
                  <a:gd name="connsiteY56" fmla="*/ 234512 h 1774962"/>
                  <a:gd name="connsiteX57" fmla="*/ 380863 w 1774962"/>
                  <a:gd name="connsiteY57" fmla="*/ 288173 h 1774962"/>
                  <a:gd name="connsiteX58" fmla="*/ 403050 w 1774962"/>
                  <a:gd name="connsiteY58" fmla="*/ 311392 h 1774962"/>
                  <a:gd name="connsiteX59" fmla="*/ 422141 w 1774962"/>
                  <a:gd name="connsiteY59" fmla="*/ 313972 h 1774962"/>
                  <a:gd name="connsiteX60" fmla="*/ 519661 w 1774962"/>
                  <a:gd name="connsiteY60" fmla="*/ 246895 h 1774962"/>
                  <a:gd name="connsiteX61" fmla="*/ 524820 w 1774962"/>
                  <a:gd name="connsiteY61" fmla="*/ 233996 h 1774962"/>
                  <a:gd name="connsiteX62" fmla="*/ 492314 w 1774962"/>
                  <a:gd name="connsiteY62" fmla="*/ 127704 h 1774962"/>
                  <a:gd name="connsiteX63" fmla="*/ 514501 w 1774962"/>
                  <a:gd name="connsiteY63" fmla="*/ 82298 h 1774962"/>
                  <a:gd name="connsiteX64" fmla="*/ 578482 w 1774962"/>
                  <a:gd name="connsiteY64" fmla="*/ 55468 h 1774962"/>
                  <a:gd name="connsiteX65" fmla="*/ 595509 w 1774962"/>
                  <a:gd name="connsiteY65" fmla="*/ 60111 h 1774962"/>
                  <a:gd name="connsiteX66" fmla="*/ 648655 w 1774962"/>
                  <a:gd name="connsiteY66" fmla="*/ 139572 h 1774962"/>
                  <a:gd name="connsiteX67" fmla="*/ 661039 w 1774962"/>
                  <a:gd name="connsiteY67" fmla="*/ 172078 h 1774962"/>
                  <a:gd name="connsiteX68" fmla="*/ 675486 w 1774962"/>
                  <a:gd name="connsiteY68" fmla="*/ 180334 h 1774962"/>
                  <a:gd name="connsiteX69" fmla="*/ 792613 w 1774962"/>
                  <a:gd name="connsiteY69" fmla="*/ 155567 h 1774962"/>
                  <a:gd name="connsiteX70" fmla="*/ 801900 w 1774962"/>
                  <a:gd name="connsiteY70" fmla="*/ 143700 h 1774962"/>
                  <a:gd name="connsiteX71" fmla="*/ 816864 w 1774962"/>
                  <a:gd name="connsiteY71" fmla="*/ 11094 h 1774962"/>
                  <a:gd name="connsiteX72" fmla="*/ 826151 w 1774962"/>
                  <a:gd name="connsiteY72" fmla="*/ 2322 h 1774962"/>
                  <a:gd name="connsiteX73" fmla="*/ 925219 w 1774962"/>
                  <a:gd name="connsiteY73" fmla="*/ 774 h 1774962"/>
                  <a:gd name="connsiteX74" fmla="*/ 934507 w 1774962"/>
                  <a:gd name="connsiteY74" fmla="*/ 10062 h 1774962"/>
                  <a:gd name="connsiteX75" fmla="*/ 954114 w 1774962"/>
                  <a:gd name="connsiteY75" fmla="*/ 111193 h 1774962"/>
                  <a:gd name="connsiteX76" fmla="*/ 952050 w 1774962"/>
                  <a:gd name="connsiteY76" fmla="*/ 140604 h 1774962"/>
                  <a:gd name="connsiteX77" fmla="*/ 962369 w 1774962"/>
                  <a:gd name="connsiteY77" fmla="*/ 152987 h 1774962"/>
                  <a:gd name="connsiteX78" fmla="*/ 1078980 w 1774962"/>
                  <a:gd name="connsiteY78" fmla="*/ 174658 h 1774962"/>
                  <a:gd name="connsiteX79" fmla="*/ 1093428 w 1774962"/>
                  <a:gd name="connsiteY79" fmla="*/ 168467 h 1774962"/>
                  <a:gd name="connsiteX80" fmla="*/ 1147089 w 1774962"/>
                  <a:gd name="connsiteY80" fmla="*/ 69399 h 1774962"/>
                  <a:gd name="connsiteX81" fmla="*/ 1192495 w 1774962"/>
                  <a:gd name="connsiteY81" fmla="*/ 54436 h 1774962"/>
                  <a:gd name="connsiteX82" fmla="*/ 1258024 w 1774962"/>
                  <a:gd name="connsiteY82" fmla="*/ 81266 h 1774962"/>
                  <a:gd name="connsiteX83" fmla="*/ 1267312 w 1774962"/>
                  <a:gd name="connsiteY83" fmla="*/ 96746 h 1774962"/>
                  <a:gd name="connsiteX84" fmla="*/ 1247705 w 1774962"/>
                  <a:gd name="connsiteY84" fmla="*/ 192718 h 1774962"/>
                  <a:gd name="connsiteX85" fmla="*/ 1233258 w 1774962"/>
                  <a:gd name="connsiteY85" fmla="*/ 224192 h 1774962"/>
                  <a:gd name="connsiteX86" fmla="*/ 1237385 w 1774962"/>
                  <a:gd name="connsiteY86" fmla="*/ 237608 h 1774962"/>
                  <a:gd name="connsiteX87" fmla="*/ 1340065 w 1774962"/>
                  <a:gd name="connsiteY87" fmla="*/ 304169 h 1774962"/>
                  <a:gd name="connsiteX88" fmla="*/ 1354512 w 1774962"/>
                  <a:gd name="connsiteY88" fmla="*/ 302621 h 1774962"/>
                  <a:gd name="connsiteX89" fmla="*/ 1459771 w 1774962"/>
                  <a:gd name="connsiteY89" fmla="*/ 218516 h 1774962"/>
                  <a:gd name="connsiteX90" fmla="*/ 1472155 w 1774962"/>
                  <a:gd name="connsiteY90" fmla="*/ 220064 h 1774962"/>
                  <a:gd name="connsiteX91" fmla="*/ 1541296 w 1774962"/>
                  <a:gd name="connsiteY91" fmla="*/ 287657 h 1774962"/>
                  <a:gd name="connsiteX92" fmla="*/ 1542328 w 1774962"/>
                  <a:gd name="connsiteY92" fmla="*/ 301073 h 1774962"/>
                  <a:gd name="connsiteX93" fmla="*/ 1485570 w 1774962"/>
                  <a:gd name="connsiteY93" fmla="*/ 385693 h 1774962"/>
                  <a:gd name="connsiteX94" fmla="*/ 1462868 w 1774962"/>
                  <a:gd name="connsiteY94" fmla="*/ 406332 h 1774962"/>
                  <a:gd name="connsiteX95" fmla="*/ 1460803 w 1774962"/>
                  <a:gd name="connsiteY95" fmla="*/ 422327 h 1774962"/>
                  <a:gd name="connsiteX96" fmla="*/ 1529428 w 1774962"/>
                  <a:gd name="connsiteY96" fmla="*/ 522427 h 1774962"/>
                  <a:gd name="connsiteX97" fmla="*/ 1544908 w 1774962"/>
                  <a:gd name="connsiteY97" fmla="*/ 525007 h 1774962"/>
                  <a:gd name="connsiteX98" fmla="*/ 1672870 w 1774962"/>
                  <a:gd name="connsiteY98" fmla="*/ 488373 h 1774962"/>
                  <a:gd name="connsiteX99" fmla="*/ 1683706 w 1774962"/>
                  <a:gd name="connsiteY99" fmla="*/ 495080 h 1774962"/>
                  <a:gd name="connsiteX100" fmla="*/ 1721888 w 1774962"/>
                  <a:gd name="connsiteY100" fmla="*/ 583828 h 1774962"/>
                  <a:gd name="connsiteX101" fmla="*/ 1717244 w 1774962"/>
                  <a:gd name="connsiteY101" fmla="*/ 596728 h 1774962"/>
                  <a:gd name="connsiteX102" fmla="*/ 1633140 w 1774962"/>
                  <a:gd name="connsiteY102" fmla="*/ 652453 h 1774962"/>
                  <a:gd name="connsiteX103" fmla="*/ 1601665 w 1774962"/>
                  <a:gd name="connsiteY103" fmla="*/ 663805 h 1774962"/>
                  <a:gd name="connsiteX104" fmla="*/ 1594958 w 1774962"/>
                  <a:gd name="connsiteY104" fmla="*/ 676188 h 1774962"/>
                  <a:gd name="connsiteX105" fmla="*/ 1620241 w 1774962"/>
                  <a:gd name="connsiteY105" fmla="*/ 795895 h 1774962"/>
                  <a:gd name="connsiteX106" fmla="*/ 1631076 w 1774962"/>
                  <a:gd name="connsiteY106" fmla="*/ 804667 h 1774962"/>
                  <a:gd name="connsiteX107" fmla="*/ 1763682 w 1774962"/>
                  <a:gd name="connsiteY107" fmla="*/ 819630 h 1774962"/>
                  <a:gd name="connsiteX108" fmla="*/ 1773486 w 1774962"/>
                  <a:gd name="connsiteY108" fmla="*/ 829950 h 1774962"/>
                  <a:gd name="connsiteX109" fmla="*/ 1775034 w 1774962"/>
                  <a:gd name="connsiteY109" fmla="*/ 927985 h 1774962"/>
                  <a:gd name="connsiteX110" fmla="*/ 1766262 w 1774962"/>
                  <a:gd name="connsiteY110" fmla="*/ 937273 h 1774962"/>
                  <a:gd name="connsiteX111" fmla="*/ 1663583 w 1774962"/>
                  <a:gd name="connsiteY111" fmla="*/ 957396 h 1774962"/>
                  <a:gd name="connsiteX112" fmla="*/ 1636752 w 1774962"/>
                  <a:gd name="connsiteY112" fmla="*/ 955332 h 1774962"/>
                  <a:gd name="connsiteX113" fmla="*/ 1622304 w 1774962"/>
                  <a:gd name="connsiteY113" fmla="*/ 966684 h 1774962"/>
                  <a:gd name="connsiteX114" fmla="*/ 1601149 w 1774962"/>
                  <a:gd name="connsiteY114" fmla="*/ 1081746 h 1774962"/>
                  <a:gd name="connsiteX115" fmla="*/ 1610437 w 1774962"/>
                  <a:gd name="connsiteY115" fmla="*/ 1097742 h 1774962"/>
                  <a:gd name="connsiteX116" fmla="*/ 1726016 w 1774962"/>
                  <a:gd name="connsiteY116" fmla="*/ 1161723 h 1774962"/>
                  <a:gd name="connsiteX117" fmla="*/ 1729112 w 1774962"/>
                  <a:gd name="connsiteY117" fmla="*/ 1174107 h 1774962"/>
                  <a:gd name="connsiteX118" fmla="*/ 1693509 w 1774962"/>
                  <a:gd name="connsiteY118" fmla="*/ 1263887 h 1774962"/>
                  <a:gd name="connsiteX119" fmla="*/ 1681126 w 1774962"/>
                  <a:gd name="connsiteY119" fmla="*/ 1270078 h 1774962"/>
                  <a:gd name="connsiteX120" fmla="*/ 1581542 w 1774962"/>
                  <a:gd name="connsiteY120" fmla="*/ 1249955 h 1774962"/>
                  <a:gd name="connsiteX121" fmla="*/ 1552647 w 1774962"/>
                  <a:gd name="connsiteY121" fmla="*/ 1236024 h 1774962"/>
                  <a:gd name="connsiteX122" fmla="*/ 1538200 w 1774962"/>
                  <a:gd name="connsiteY122" fmla="*/ 1240152 h 1774962"/>
                  <a:gd name="connsiteX123" fmla="*/ 1473187 w 1774962"/>
                  <a:gd name="connsiteY123" fmla="*/ 1340767 h 1774962"/>
                  <a:gd name="connsiteX124" fmla="*/ 1475251 w 1774962"/>
                  <a:gd name="connsiteY124" fmla="*/ 1358310 h 1774962"/>
                  <a:gd name="connsiteX125" fmla="*/ 1535104 w 1774962"/>
                  <a:gd name="connsiteY125" fmla="*/ 1430031 h 1774962"/>
                  <a:gd name="connsiteX126" fmla="*/ 1545424 w 1774962"/>
                  <a:gd name="connsiteY126" fmla="*/ 1444995 h 1774962"/>
                  <a:gd name="connsiteX127" fmla="*/ 1542844 w 1774962"/>
                  <a:gd name="connsiteY127" fmla="*/ 1489885 h 1774962"/>
                  <a:gd name="connsiteX128" fmla="*/ 1491246 w 1774962"/>
                  <a:gd name="connsiteY128" fmla="*/ 1542514 h 1774962"/>
                  <a:gd name="connsiteX129" fmla="*/ 1472155 w 1774962"/>
                  <a:gd name="connsiteY129" fmla="*/ 1544062 h 1774962"/>
                  <a:gd name="connsiteX130" fmla="*/ 1393726 w 1774962"/>
                  <a:gd name="connsiteY130" fmla="*/ 1491948 h 1774962"/>
                  <a:gd name="connsiteX131" fmla="*/ 1369992 w 1774962"/>
                  <a:gd name="connsiteY131" fmla="*/ 1466666 h 1774962"/>
                  <a:gd name="connsiteX132" fmla="*/ 1352964 w 1774962"/>
                  <a:gd name="connsiteY132" fmla="*/ 1464602 h 1774962"/>
                  <a:gd name="connsiteX133" fmla="*/ 1254413 w 1774962"/>
                  <a:gd name="connsiteY133" fmla="*/ 1532711 h 1774962"/>
                  <a:gd name="connsiteX134" fmla="*/ 1248737 w 1774962"/>
                  <a:gd name="connsiteY134" fmla="*/ 1544578 h 1774962"/>
                  <a:gd name="connsiteX135" fmla="*/ 1284339 w 1774962"/>
                  <a:gd name="connsiteY135" fmla="*/ 1662221 h 1774962"/>
                  <a:gd name="connsiteX136" fmla="*/ 1268860 w 1774962"/>
                  <a:gd name="connsiteY136" fmla="*/ 1693180 h 1774962"/>
                  <a:gd name="connsiteX137" fmla="*/ 1195591 w 1774962"/>
                  <a:gd name="connsiteY137" fmla="*/ 1724654 h 1774962"/>
                  <a:gd name="connsiteX138" fmla="*/ 1178564 w 1774962"/>
                  <a:gd name="connsiteY138" fmla="*/ 1719495 h 1774962"/>
                  <a:gd name="connsiteX139" fmla="*/ 1125418 w 1774962"/>
                  <a:gd name="connsiteY139" fmla="*/ 1640034 h 1774962"/>
                  <a:gd name="connsiteX140" fmla="*/ 1113035 w 1774962"/>
                  <a:gd name="connsiteY140" fmla="*/ 1606496 h 1774962"/>
                  <a:gd name="connsiteX141" fmla="*/ 1099619 w 1774962"/>
                  <a:gd name="connsiteY141" fmla="*/ 1599272 h 1774962"/>
                  <a:gd name="connsiteX142" fmla="*/ 979913 w 1774962"/>
                  <a:gd name="connsiteY142" fmla="*/ 1624555 h 1774962"/>
                  <a:gd name="connsiteX143" fmla="*/ 972173 w 1774962"/>
                  <a:gd name="connsiteY143" fmla="*/ 1634874 h 1774962"/>
                  <a:gd name="connsiteX144" fmla="*/ 957726 w 1774962"/>
                  <a:gd name="connsiteY144" fmla="*/ 1767481 h 1774962"/>
                  <a:gd name="connsiteX145" fmla="*/ 945858 w 1774962"/>
                  <a:gd name="connsiteY145" fmla="*/ 1777800 h 1774962"/>
                  <a:gd name="connsiteX146" fmla="*/ 895808 w 1774962"/>
                  <a:gd name="connsiteY146" fmla="*/ 1779864 h 1774962"/>
                  <a:gd name="connsiteX147" fmla="*/ 894776 w 1774962"/>
                  <a:gd name="connsiteY147" fmla="*/ 1775736 h 1774962"/>
                  <a:gd name="connsiteX148" fmla="*/ 890648 w 1774962"/>
                  <a:gd name="connsiteY148" fmla="*/ 1454798 h 1774962"/>
                  <a:gd name="connsiteX149" fmla="*/ 1452548 w 1774962"/>
                  <a:gd name="connsiteY149" fmla="*/ 884127 h 1774962"/>
                  <a:gd name="connsiteX150" fmla="*/ 881361 w 1774962"/>
                  <a:gd name="connsiteY150" fmla="*/ 322228 h 1774962"/>
                  <a:gd name="connsiteX151" fmla="*/ 320494 w 1774962"/>
                  <a:gd name="connsiteY151" fmla="*/ 893415 h 1774962"/>
                  <a:gd name="connsiteX152" fmla="*/ 890648 w 1774962"/>
                  <a:gd name="connsiteY152" fmla="*/ 1454798 h 17749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</a:cxnLst>
                <a:rect l="l" t="t" r="r" b="b"/>
                <a:pathLst>
                  <a:path w="1774962" h="1774962">
                    <a:moveTo>
                      <a:pt x="894776" y="1775736"/>
                    </a:moveTo>
                    <a:cubicBezTo>
                      <a:pt x="880845" y="1775736"/>
                      <a:pt x="866397" y="1775736"/>
                      <a:pt x="852466" y="1775736"/>
                    </a:cubicBezTo>
                    <a:cubicBezTo>
                      <a:pt x="844726" y="1775736"/>
                      <a:pt x="840599" y="1772640"/>
                      <a:pt x="839567" y="1764901"/>
                    </a:cubicBezTo>
                    <a:cubicBezTo>
                      <a:pt x="833375" y="1731878"/>
                      <a:pt x="826151" y="1699371"/>
                      <a:pt x="819960" y="1666349"/>
                    </a:cubicBezTo>
                    <a:cubicBezTo>
                      <a:pt x="817896" y="1656545"/>
                      <a:pt x="820992" y="1646742"/>
                      <a:pt x="822024" y="1636938"/>
                    </a:cubicBezTo>
                    <a:cubicBezTo>
                      <a:pt x="823056" y="1628682"/>
                      <a:pt x="820992" y="1624555"/>
                      <a:pt x="811704" y="1623523"/>
                    </a:cubicBezTo>
                    <a:cubicBezTo>
                      <a:pt x="772490" y="1619395"/>
                      <a:pt x="733275" y="1612171"/>
                      <a:pt x="695093" y="1601852"/>
                    </a:cubicBezTo>
                    <a:cubicBezTo>
                      <a:pt x="686837" y="1599788"/>
                      <a:pt x="682194" y="1602368"/>
                      <a:pt x="680130" y="1610623"/>
                    </a:cubicBezTo>
                    <a:cubicBezTo>
                      <a:pt x="669294" y="1655513"/>
                      <a:pt x="636788" y="1688020"/>
                      <a:pt x="615116" y="1727234"/>
                    </a:cubicBezTo>
                    <a:cubicBezTo>
                      <a:pt x="612537" y="1731878"/>
                      <a:pt x="608409" y="1731878"/>
                      <a:pt x="603765" y="1730330"/>
                    </a:cubicBezTo>
                    <a:cubicBezTo>
                      <a:pt x="572807" y="1720011"/>
                      <a:pt x="542364" y="1707627"/>
                      <a:pt x="512953" y="1694212"/>
                    </a:cubicBezTo>
                    <a:cubicBezTo>
                      <a:pt x="506761" y="1691632"/>
                      <a:pt x="506245" y="1686988"/>
                      <a:pt x="507277" y="1681828"/>
                    </a:cubicBezTo>
                    <a:cubicBezTo>
                      <a:pt x="513985" y="1648806"/>
                      <a:pt x="519661" y="1615783"/>
                      <a:pt x="527400" y="1583277"/>
                    </a:cubicBezTo>
                    <a:cubicBezTo>
                      <a:pt x="529980" y="1572441"/>
                      <a:pt x="536172" y="1562637"/>
                      <a:pt x="541848" y="1552834"/>
                    </a:cubicBezTo>
                    <a:cubicBezTo>
                      <a:pt x="545460" y="1546642"/>
                      <a:pt x="544428" y="1543030"/>
                      <a:pt x="537720" y="1539418"/>
                    </a:cubicBezTo>
                    <a:cubicBezTo>
                      <a:pt x="501601" y="1520327"/>
                      <a:pt x="467547" y="1497624"/>
                      <a:pt x="435041" y="1472857"/>
                    </a:cubicBezTo>
                    <a:cubicBezTo>
                      <a:pt x="429365" y="1468214"/>
                      <a:pt x="425237" y="1468214"/>
                      <a:pt x="420593" y="1474921"/>
                    </a:cubicBezTo>
                    <a:cubicBezTo>
                      <a:pt x="393762" y="1512588"/>
                      <a:pt x="350936" y="1531163"/>
                      <a:pt x="315334" y="1559026"/>
                    </a:cubicBezTo>
                    <a:cubicBezTo>
                      <a:pt x="310690" y="1562637"/>
                      <a:pt x="307078" y="1561090"/>
                      <a:pt x="302950" y="1557478"/>
                    </a:cubicBezTo>
                    <a:cubicBezTo>
                      <a:pt x="278699" y="1536323"/>
                      <a:pt x="255996" y="1513104"/>
                      <a:pt x="233809" y="1490401"/>
                    </a:cubicBezTo>
                    <a:cubicBezTo>
                      <a:pt x="229682" y="1485757"/>
                      <a:pt x="229165" y="1482145"/>
                      <a:pt x="232777" y="1476985"/>
                    </a:cubicBezTo>
                    <a:cubicBezTo>
                      <a:pt x="251352" y="1449122"/>
                      <a:pt x="269928" y="1421260"/>
                      <a:pt x="289019" y="1393397"/>
                    </a:cubicBezTo>
                    <a:cubicBezTo>
                      <a:pt x="295210" y="1384625"/>
                      <a:pt x="304498" y="1378949"/>
                      <a:pt x="312754" y="1371726"/>
                    </a:cubicBezTo>
                    <a:cubicBezTo>
                      <a:pt x="318946" y="1366566"/>
                      <a:pt x="319978" y="1361922"/>
                      <a:pt x="314818" y="1355731"/>
                    </a:cubicBezTo>
                    <a:cubicBezTo>
                      <a:pt x="289535" y="1324256"/>
                      <a:pt x="266316" y="1291233"/>
                      <a:pt x="246193" y="1255631"/>
                    </a:cubicBezTo>
                    <a:cubicBezTo>
                      <a:pt x="241549" y="1247375"/>
                      <a:pt x="236905" y="1248923"/>
                      <a:pt x="230713" y="1253051"/>
                    </a:cubicBezTo>
                    <a:cubicBezTo>
                      <a:pt x="191499" y="1277302"/>
                      <a:pt x="145577" y="1277818"/>
                      <a:pt x="102751" y="1289685"/>
                    </a:cubicBezTo>
                    <a:cubicBezTo>
                      <a:pt x="97075" y="1291233"/>
                      <a:pt x="93979" y="1288137"/>
                      <a:pt x="91916" y="1282978"/>
                    </a:cubicBezTo>
                    <a:cubicBezTo>
                      <a:pt x="77984" y="1254083"/>
                      <a:pt x="65085" y="1224156"/>
                      <a:pt x="53733" y="1194230"/>
                    </a:cubicBezTo>
                    <a:cubicBezTo>
                      <a:pt x="51669" y="1188038"/>
                      <a:pt x="53217" y="1184426"/>
                      <a:pt x="58377" y="1181330"/>
                    </a:cubicBezTo>
                    <a:cubicBezTo>
                      <a:pt x="86240" y="1162755"/>
                      <a:pt x="113587" y="1143664"/>
                      <a:pt x="142481" y="1125605"/>
                    </a:cubicBezTo>
                    <a:cubicBezTo>
                      <a:pt x="151769" y="1119929"/>
                      <a:pt x="163120" y="1117349"/>
                      <a:pt x="173956" y="1114253"/>
                    </a:cubicBezTo>
                    <a:cubicBezTo>
                      <a:pt x="180664" y="1112189"/>
                      <a:pt x="182727" y="1109093"/>
                      <a:pt x="180664" y="1101870"/>
                    </a:cubicBezTo>
                    <a:cubicBezTo>
                      <a:pt x="168796" y="1062139"/>
                      <a:pt x="160541" y="1021893"/>
                      <a:pt x="154865" y="981131"/>
                    </a:cubicBezTo>
                    <a:cubicBezTo>
                      <a:pt x="153833" y="974423"/>
                      <a:pt x="150737" y="972359"/>
                      <a:pt x="144029" y="973391"/>
                    </a:cubicBezTo>
                    <a:cubicBezTo>
                      <a:pt x="98107" y="981131"/>
                      <a:pt x="54765" y="963588"/>
                      <a:pt x="10391" y="958428"/>
                    </a:cubicBezTo>
                    <a:cubicBezTo>
                      <a:pt x="4715" y="957912"/>
                      <a:pt x="2652" y="954300"/>
                      <a:pt x="2135" y="948624"/>
                    </a:cubicBezTo>
                    <a:cubicBezTo>
                      <a:pt x="-960" y="916118"/>
                      <a:pt x="72" y="883611"/>
                      <a:pt x="588" y="850589"/>
                    </a:cubicBezTo>
                    <a:cubicBezTo>
                      <a:pt x="588" y="844397"/>
                      <a:pt x="4715" y="841817"/>
                      <a:pt x="10391" y="840785"/>
                    </a:cubicBezTo>
                    <a:cubicBezTo>
                      <a:pt x="43930" y="834077"/>
                      <a:pt x="76952" y="827370"/>
                      <a:pt x="110491" y="820662"/>
                    </a:cubicBezTo>
                    <a:cubicBezTo>
                      <a:pt x="120294" y="818598"/>
                      <a:pt x="130098" y="821694"/>
                      <a:pt x="139901" y="822726"/>
                    </a:cubicBezTo>
                    <a:cubicBezTo>
                      <a:pt x="148157" y="823758"/>
                      <a:pt x="152285" y="820662"/>
                      <a:pt x="153317" y="811890"/>
                    </a:cubicBezTo>
                    <a:cubicBezTo>
                      <a:pt x="157445" y="773192"/>
                      <a:pt x="164668" y="734494"/>
                      <a:pt x="174472" y="696827"/>
                    </a:cubicBezTo>
                    <a:cubicBezTo>
                      <a:pt x="177052" y="687024"/>
                      <a:pt x="173440" y="682380"/>
                      <a:pt x="164152" y="680316"/>
                    </a:cubicBezTo>
                    <a:cubicBezTo>
                      <a:pt x="120294" y="668965"/>
                      <a:pt x="87272" y="636974"/>
                      <a:pt x="49090" y="615819"/>
                    </a:cubicBezTo>
                    <a:cubicBezTo>
                      <a:pt x="44961" y="613755"/>
                      <a:pt x="44961" y="610143"/>
                      <a:pt x="45993" y="606015"/>
                    </a:cubicBezTo>
                    <a:cubicBezTo>
                      <a:pt x="56313" y="574541"/>
                      <a:pt x="69212" y="544098"/>
                      <a:pt x="82628" y="513655"/>
                    </a:cubicBezTo>
                    <a:cubicBezTo>
                      <a:pt x="85208" y="507980"/>
                      <a:pt x="89336" y="506948"/>
                      <a:pt x="93979" y="508496"/>
                    </a:cubicBezTo>
                    <a:cubicBezTo>
                      <a:pt x="137322" y="519847"/>
                      <a:pt x="183760" y="518815"/>
                      <a:pt x="224006" y="543066"/>
                    </a:cubicBezTo>
                    <a:cubicBezTo>
                      <a:pt x="230713" y="547194"/>
                      <a:pt x="233809" y="544614"/>
                      <a:pt x="236905" y="538938"/>
                    </a:cubicBezTo>
                    <a:cubicBezTo>
                      <a:pt x="255996" y="503336"/>
                      <a:pt x="278183" y="469281"/>
                      <a:pt x="302434" y="437291"/>
                    </a:cubicBezTo>
                    <a:cubicBezTo>
                      <a:pt x="305530" y="433163"/>
                      <a:pt x="310690" y="428519"/>
                      <a:pt x="302950" y="423359"/>
                    </a:cubicBezTo>
                    <a:cubicBezTo>
                      <a:pt x="273540" y="404268"/>
                      <a:pt x="258576" y="373826"/>
                      <a:pt x="238453" y="346995"/>
                    </a:cubicBezTo>
                    <a:cubicBezTo>
                      <a:pt x="234841" y="342351"/>
                      <a:pt x="232262" y="337707"/>
                      <a:pt x="228650" y="333063"/>
                    </a:cubicBezTo>
                    <a:cubicBezTo>
                      <a:pt x="212654" y="310360"/>
                      <a:pt x="212138" y="309844"/>
                      <a:pt x="230713" y="290237"/>
                    </a:cubicBezTo>
                    <a:cubicBezTo>
                      <a:pt x="248257" y="271662"/>
                      <a:pt x="266316" y="254119"/>
                      <a:pt x="283859" y="236060"/>
                    </a:cubicBezTo>
                    <a:cubicBezTo>
                      <a:pt x="289535" y="230384"/>
                      <a:pt x="294179" y="229868"/>
                      <a:pt x="300370" y="234512"/>
                    </a:cubicBezTo>
                    <a:cubicBezTo>
                      <a:pt x="327201" y="252571"/>
                      <a:pt x="354032" y="270114"/>
                      <a:pt x="380863" y="288173"/>
                    </a:cubicBezTo>
                    <a:cubicBezTo>
                      <a:pt x="390150" y="294365"/>
                      <a:pt x="396342" y="303137"/>
                      <a:pt x="403050" y="311392"/>
                    </a:cubicBezTo>
                    <a:cubicBezTo>
                      <a:pt x="408726" y="319132"/>
                      <a:pt x="413885" y="320680"/>
                      <a:pt x="422141" y="313972"/>
                    </a:cubicBezTo>
                    <a:cubicBezTo>
                      <a:pt x="452584" y="288689"/>
                      <a:pt x="485606" y="266502"/>
                      <a:pt x="519661" y="246895"/>
                    </a:cubicBezTo>
                    <a:cubicBezTo>
                      <a:pt x="524820" y="243799"/>
                      <a:pt x="529464" y="240703"/>
                      <a:pt x="524820" y="233996"/>
                    </a:cubicBezTo>
                    <a:cubicBezTo>
                      <a:pt x="502633" y="202005"/>
                      <a:pt x="501086" y="163823"/>
                      <a:pt x="492314" y="127704"/>
                    </a:cubicBezTo>
                    <a:cubicBezTo>
                      <a:pt x="484574" y="96230"/>
                      <a:pt x="485606" y="96746"/>
                      <a:pt x="514501" y="82298"/>
                    </a:cubicBezTo>
                    <a:cubicBezTo>
                      <a:pt x="535140" y="71979"/>
                      <a:pt x="557327" y="64239"/>
                      <a:pt x="578482" y="55468"/>
                    </a:cubicBezTo>
                    <a:cubicBezTo>
                      <a:pt x="586222" y="52372"/>
                      <a:pt x="590866" y="52888"/>
                      <a:pt x="595509" y="60111"/>
                    </a:cubicBezTo>
                    <a:cubicBezTo>
                      <a:pt x="613053" y="86942"/>
                      <a:pt x="630596" y="113257"/>
                      <a:pt x="648655" y="139572"/>
                    </a:cubicBezTo>
                    <a:cubicBezTo>
                      <a:pt x="655363" y="149375"/>
                      <a:pt x="657427" y="160727"/>
                      <a:pt x="661039" y="172078"/>
                    </a:cubicBezTo>
                    <a:cubicBezTo>
                      <a:pt x="663618" y="180334"/>
                      <a:pt x="667230" y="182914"/>
                      <a:pt x="675486" y="180334"/>
                    </a:cubicBezTo>
                    <a:cubicBezTo>
                      <a:pt x="713668" y="168983"/>
                      <a:pt x="752882" y="160727"/>
                      <a:pt x="792613" y="155567"/>
                    </a:cubicBezTo>
                    <a:cubicBezTo>
                      <a:pt x="800352" y="154535"/>
                      <a:pt x="802932" y="151439"/>
                      <a:pt x="801900" y="143700"/>
                    </a:cubicBezTo>
                    <a:cubicBezTo>
                      <a:pt x="795193" y="98294"/>
                      <a:pt x="811704" y="55468"/>
                      <a:pt x="816864" y="11094"/>
                    </a:cubicBezTo>
                    <a:cubicBezTo>
                      <a:pt x="817380" y="5934"/>
                      <a:pt x="820476" y="2838"/>
                      <a:pt x="826151" y="2322"/>
                    </a:cubicBezTo>
                    <a:cubicBezTo>
                      <a:pt x="859174" y="-1290"/>
                      <a:pt x="892196" y="258"/>
                      <a:pt x="925219" y="774"/>
                    </a:cubicBezTo>
                    <a:cubicBezTo>
                      <a:pt x="930895" y="774"/>
                      <a:pt x="933475" y="4902"/>
                      <a:pt x="934507" y="10062"/>
                    </a:cubicBezTo>
                    <a:cubicBezTo>
                      <a:pt x="941214" y="43600"/>
                      <a:pt x="948438" y="77139"/>
                      <a:pt x="954114" y="111193"/>
                    </a:cubicBezTo>
                    <a:cubicBezTo>
                      <a:pt x="955662" y="120481"/>
                      <a:pt x="953082" y="130800"/>
                      <a:pt x="952050" y="140604"/>
                    </a:cubicBezTo>
                    <a:cubicBezTo>
                      <a:pt x="951018" y="148343"/>
                      <a:pt x="954114" y="151955"/>
                      <a:pt x="962369" y="152987"/>
                    </a:cubicBezTo>
                    <a:cubicBezTo>
                      <a:pt x="1001584" y="157115"/>
                      <a:pt x="1040798" y="164339"/>
                      <a:pt x="1078980" y="174658"/>
                    </a:cubicBezTo>
                    <a:cubicBezTo>
                      <a:pt x="1085172" y="176206"/>
                      <a:pt x="1091364" y="176722"/>
                      <a:pt x="1093428" y="168467"/>
                    </a:cubicBezTo>
                    <a:cubicBezTo>
                      <a:pt x="1101683" y="130284"/>
                      <a:pt x="1127482" y="101390"/>
                      <a:pt x="1147089" y="69399"/>
                    </a:cubicBezTo>
                    <a:cubicBezTo>
                      <a:pt x="1162569" y="43084"/>
                      <a:pt x="1163601" y="43600"/>
                      <a:pt x="1192495" y="54436"/>
                    </a:cubicBezTo>
                    <a:cubicBezTo>
                      <a:pt x="1214682" y="62691"/>
                      <a:pt x="1236353" y="71979"/>
                      <a:pt x="1258024" y="81266"/>
                    </a:cubicBezTo>
                    <a:cubicBezTo>
                      <a:pt x="1265764" y="84362"/>
                      <a:pt x="1268860" y="88490"/>
                      <a:pt x="1267312" y="96746"/>
                    </a:cubicBezTo>
                    <a:cubicBezTo>
                      <a:pt x="1260604" y="128736"/>
                      <a:pt x="1254928" y="160727"/>
                      <a:pt x="1247705" y="192718"/>
                    </a:cubicBezTo>
                    <a:cubicBezTo>
                      <a:pt x="1245125" y="203553"/>
                      <a:pt x="1238417" y="213873"/>
                      <a:pt x="1233258" y="224192"/>
                    </a:cubicBezTo>
                    <a:cubicBezTo>
                      <a:pt x="1229646" y="230384"/>
                      <a:pt x="1230678" y="233996"/>
                      <a:pt x="1237385" y="237608"/>
                    </a:cubicBezTo>
                    <a:cubicBezTo>
                      <a:pt x="1273504" y="256699"/>
                      <a:pt x="1307558" y="279402"/>
                      <a:pt x="1340065" y="304169"/>
                    </a:cubicBezTo>
                    <a:cubicBezTo>
                      <a:pt x="1345741" y="308812"/>
                      <a:pt x="1349868" y="309328"/>
                      <a:pt x="1354512" y="302621"/>
                    </a:cubicBezTo>
                    <a:cubicBezTo>
                      <a:pt x="1381343" y="264954"/>
                      <a:pt x="1424169" y="246379"/>
                      <a:pt x="1459771" y="218516"/>
                    </a:cubicBezTo>
                    <a:cubicBezTo>
                      <a:pt x="1464415" y="214905"/>
                      <a:pt x="1468027" y="216452"/>
                      <a:pt x="1472155" y="220064"/>
                    </a:cubicBezTo>
                    <a:cubicBezTo>
                      <a:pt x="1496406" y="241219"/>
                      <a:pt x="1519109" y="264438"/>
                      <a:pt x="1541296" y="287657"/>
                    </a:cubicBezTo>
                    <a:cubicBezTo>
                      <a:pt x="1545424" y="292301"/>
                      <a:pt x="1545940" y="296429"/>
                      <a:pt x="1542328" y="301073"/>
                    </a:cubicBezTo>
                    <a:cubicBezTo>
                      <a:pt x="1523237" y="329452"/>
                      <a:pt x="1505177" y="357830"/>
                      <a:pt x="1485570" y="385693"/>
                    </a:cubicBezTo>
                    <a:cubicBezTo>
                      <a:pt x="1479895" y="393949"/>
                      <a:pt x="1470607" y="400140"/>
                      <a:pt x="1462868" y="406332"/>
                    </a:cubicBezTo>
                    <a:cubicBezTo>
                      <a:pt x="1456676" y="411492"/>
                      <a:pt x="1455644" y="416136"/>
                      <a:pt x="1460803" y="422327"/>
                    </a:cubicBezTo>
                    <a:cubicBezTo>
                      <a:pt x="1486086" y="453802"/>
                      <a:pt x="1509305" y="487341"/>
                      <a:pt x="1529428" y="522427"/>
                    </a:cubicBezTo>
                    <a:cubicBezTo>
                      <a:pt x="1534072" y="530167"/>
                      <a:pt x="1538716" y="529135"/>
                      <a:pt x="1544908" y="525007"/>
                    </a:cubicBezTo>
                    <a:cubicBezTo>
                      <a:pt x="1584122" y="500756"/>
                      <a:pt x="1630044" y="500240"/>
                      <a:pt x="1672870" y="488373"/>
                    </a:cubicBezTo>
                    <a:cubicBezTo>
                      <a:pt x="1678546" y="486825"/>
                      <a:pt x="1681642" y="489921"/>
                      <a:pt x="1683706" y="495080"/>
                    </a:cubicBezTo>
                    <a:cubicBezTo>
                      <a:pt x="1697637" y="523975"/>
                      <a:pt x="1710537" y="553902"/>
                      <a:pt x="1721888" y="583828"/>
                    </a:cubicBezTo>
                    <a:cubicBezTo>
                      <a:pt x="1723952" y="590020"/>
                      <a:pt x="1722404" y="593632"/>
                      <a:pt x="1717244" y="596728"/>
                    </a:cubicBezTo>
                    <a:cubicBezTo>
                      <a:pt x="1689381" y="615303"/>
                      <a:pt x="1662035" y="634394"/>
                      <a:pt x="1633140" y="652453"/>
                    </a:cubicBezTo>
                    <a:cubicBezTo>
                      <a:pt x="1623852" y="658129"/>
                      <a:pt x="1612501" y="660709"/>
                      <a:pt x="1601665" y="663805"/>
                    </a:cubicBezTo>
                    <a:cubicBezTo>
                      <a:pt x="1594958" y="665869"/>
                      <a:pt x="1592894" y="668965"/>
                      <a:pt x="1594958" y="676188"/>
                    </a:cubicBezTo>
                    <a:cubicBezTo>
                      <a:pt x="1606309" y="715403"/>
                      <a:pt x="1615081" y="755133"/>
                      <a:pt x="1620241" y="795895"/>
                    </a:cubicBezTo>
                    <a:cubicBezTo>
                      <a:pt x="1621272" y="803119"/>
                      <a:pt x="1624368" y="805699"/>
                      <a:pt x="1631076" y="804667"/>
                    </a:cubicBezTo>
                    <a:cubicBezTo>
                      <a:pt x="1676482" y="797959"/>
                      <a:pt x="1719308" y="814470"/>
                      <a:pt x="1763682" y="819630"/>
                    </a:cubicBezTo>
                    <a:cubicBezTo>
                      <a:pt x="1769874" y="820146"/>
                      <a:pt x="1772454" y="823758"/>
                      <a:pt x="1773486" y="829950"/>
                    </a:cubicBezTo>
                    <a:cubicBezTo>
                      <a:pt x="1776582" y="862456"/>
                      <a:pt x="1775034" y="895479"/>
                      <a:pt x="1775034" y="927985"/>
                    </a:cubicBezTo>
                    <a:cubicBezTo>
                      <a:pt x="1775034" y="933661"/>
                      <a:pt x="1771422" y="936241"/>
                      <a:pt x="1766262" y="937273"/>
                    </a:cubicBezTo>
                    <a:cubicBezTo>
                      <a:pt x="1732207" y="943981"/>
                      <a:pt x="1698153" y="951204"/>
                      <a:pt x="1663583" y="957396"/>
                    </a:cubicBezTo>
                    <a:cubicBezTo>
                      <a:pt x="1654811" y="958944"/>
                      <a:pt x="1645523" y="956364"/>
                      <a:pt x="1636752" y="955332"/>
                    </a:cubicBezTo>
                    <a:cubicBezTo>
                      <a:pt x="1627980" y="954300"/>
                      <a:pt x="1623336" y="956364"/>
                      <a:pt x="1622304" y="966684"/>
                    </a:cubicBezTo>
                    <a:cubicBezTo>
                      <a:pt x="1618177" y="1005382"/>
                      <a:pt x="1610953" y="1044080"/>
                      <a:pt x="1601149" y="1081746"/>
                    </a:cubicBezTo>
                    <a:cubicBezTo>
                      <a:pt x="1598569" y="1091034"/>
                      <a:pt x="1601665" y="1095678"/>
                      <a:pt x="1610437" y="1097742"/>
                    </a:cubicBezTo>
                    <a:cubicBezTo>
                      <a:pt x="1654811" y="1108577"/>
                      <a:pt x="1687318" y="1140568"/>
                      <a:pt x="1726016" y="1161723"/>
                    </a:cubicBezTo>
                    <a:cubicBezTo>
                      <a:pt x="1731176" y="1164819"/>
                      <a:pt x="1731176" y="1168947"/>
                      <a:pt x="1729112" y="1174107"/>
                    </a:cubicBezTo>
                    <a:cubicBezTo>
                      <a:pt x="1718792" y="1204549"/>
                      <a:pt x="1706409" y="1234476"/>
                      <a:pt x="1693509" y="1263887"/>
                    </a:cubicBezTo>
                    <a:cubicBezTo>
                      <a:pt x="1690929" y="1269562"/>
                      <a:pt x="1687318" y="1271626"/>
                      <a:pt x="1681126" y="1270078"/>
                    </a:cubicBezTo>
                    <a:cubicBezTo>
                      <a:pt x="1648103" y="1263371"/>
                      <a:pt x="1614565" y="1257179"/>
                      <a:pt x="1581542" y="1249955"/>
                    </a:cubicBezTo>
                    <a:cubicBezTo>
                      <a:pt x="1571223" y="1247375"/>
                      <a:pt x="1561935" y="1241184"/>
                      <a:pt x="1552647" y="1236024"/>
                    </a:cubicBezTo>
                    <a:cubicBezTo>
                      <a:pt x="1545940" y="1232412"/>
                      <a:pt x="1542328" y="1232928"/>
                      <a:pt x="1538200" y="1240152"/>
                    </a:cubicBezTo>
                    <a:cubicBezTo>
                      <a:pt x="1519109" y="1275238"/>
                      <a:pt x="1497954" y="1309293"/>
                      <a:pt x="1473187" y="1340767"/>
                    </a:cubicBezTo>
                    <a:cubicBezTo>
                      <a:pt x="1467511" y="1347991"/>
                      <a:pt x="1466479" y="1352635"/>
                      <a:pt x="1475251" y="1358310"/>
                    </a:cubicBezTo>
                    <a:cubicBezTo>
                      <a:pt x="1502598" y="1375854"/>
                      <a:pt x="1516013" y="1405264"/>
                      <a:pt x="1535104" y="1430031"/>
                    </a:cubicBezTo>
                    <a:cubicBezTo>
                      <a:pt x="1538716" y="1434675"/>
                      <a:pt x="1541812" y="1439835"/>
                      <a:pt x="1545424" y="1444995"/>
                    </a:cubicBezTo>
                    <a:cubicBezTo>
                      <a:pt x="1566063" y="1474921"/>
                      <a:pt x="1565031" y="1464602"/>
                      <a:pt x="1542844" y="1489885"/>
                    </a:cubicBezTo>
                    <a:cubicBezTo>
                      <a:pt x="1526849" y="1508460"/>
                      <a:pt x="1508273" y="1524971"/>
                      <a:pt x="1491246" y="1542514"/>
                    </a:cubicBezTo>
                    <a:cubicBezTo>
                      <a:pt x="1485054" y="1549222"/>
                      <a:pt x="1479895" y="1549222"/>
                      <a:pt x="1472155" y="1544062"/>
                    </a:cubicBezTo>
                    <a:cubicBezTo>
                      <a:pt x="1446356" y="1526519"/>
                      <a:pt x="1420041" y="1508976"/>
                      <a:pt x="1393726" y="1491948"/>
                    </a:cubicBezTo>
                    <a:cubicBezTo>
                      <a:pt x="1383923" y="1485241"/>
                      <a:pt x="1377215" y="1475437"/>
                      <a:pt x="1369992" y="1466666"/>
                    </a:cubicBezTo>
                    <a:cubicBezTo>
                      <a:pt x="1364316" y="1459958"/>
                      <a:pt x="1359672" y="1458926"/>
                      <a:pt x="1352964" y="1464602"/>
                    </a:cubicBezTo>
                    <a:cubicBezTo>
                      <a:pt x="1322005" y="1489885"/>
                      <a:pt x="1288983" y="1512588"/>
                      <a:pt x="1254413" y="1532711"/>
                    </a:cubicBezTo>
                    <a:cubicBezTo>
                      <a:pt x="1249769" y="1535291"/>
                      <a:pt x="1244609" y="1537871"/>
                      <a:pt x="1248737" y="1544578"/>
                    </a:cubicBezTo>
                    <a:cubicBezTo>
                      <a:pt x="1272472" y="1580181"/>
                      <a:pt x="1274020" y="1622491"/>
                      <a:pt x="1284339" y="1662221"/>
                    </a:cubicBezTo>
                    <a:cubicBezTo>
                      <a:pt x="1290531" y="1685440"/>
                      <a:pt x="1292079" y="1682344"/>
                      <a:pt x="1268860" y="1693180"/>
                    </a:cubicBezTo>
                    <a:cubicBezTo>
                      <a:pt x="1244609" y="1704531"/>
                      <a:pt x="1219842" y="1714335"/>
                      <a:pt x="1195591" y="1724654"/>
                    </a:cubicBezTo>
                    <a:cubicBezTo>
                      <a:pt x="1187851" y="1727750"/>
                      <a:pt x="1183208" y="1726718"/>
                      <a:pt x="1178564" y="1719495"/>
                    </a:cubicBezTo>
                    <a:cubicBezTo>
                      <a:pt x="1161021" y="1692664"/>
                      <a:pt x="1142962" y="1666865"/>
                      <a:pt x="1125418" y="1640034"/>
                    </a:cubicBezTo>
                    <a:cubicBezTo>
                      <a:pt x="1118711" y="1629715"/>
                      <a:pt x="1116131" y="1617847"/>
                      <a:pt x="1113035" y="1606496"/>
                    </a:cubicBezTo>
                    <a:cubicBezTo>
                      <a:pt x="1110971" y="1599272"/>
                      <a:pt x="1107359" y="1597208"/>
                      <a:pt x="1099619" y="1599272"/>
                    </a:cubicBezTo>
                    <a:cubicBezTo>
                      <a:pt x="1060405" y="1611139"/>
                      <a:pt x="1020675" y="1619395"/>
                      <a:pt x="979913" y="1624555"/>
                    </a:cubicBezTo>
                    <a:cubicBezTo>
                      <a:pt x="973205" y="1625587"/>
                      <a:pt x="971141" y="1628682"/>
                      <a:pt x="972173" y="1634874"/>
                    </a:cubicBezTo>
                    <a:cubicBezTo>
                      <a:pt x="979397" y="1680280"/>
                      <a:pt x="962885" y="1723106"/>
                      <a:pt x="957726" y="1767481"/>
                    </a:cubicBezTo>
                    <a:cubicBezTo>
                      <a:pt x="956694" y="1775220"/>
                      <a:pt x="952566" y="1777800"/>
                      <a:pt x="945858" y="1777800"/>
                    </a:cubicBezTo>
                    <a:cubicBezTo>
                      <a:pt x="929347" y="1778316"/>
                      <a:pt x="912320" y="1779348"/>
                      <a:pt x="895808" y="1779864"/>
                    </a:cubicBezTo>
                    <a:cubicBezTo>
                      <a:pt x="894776" y="1776252"/>
                      <a:pt x="894776" y="1776252"/>
                      <a:pt x="894776" y="1775736"/>
                    </a:cubicBezTo>
                    <a:close/>
                    <a:moveTo>
                      <a:pt x="890648" y="1454798"/>
                    </a:moveTo>
                    <a:cubicBezTo>
                      <a:pt x="1199203" y="1449638"/>
                      <a:pt x="1454096" y="1207645"/>
                      <a:pt x="1452548" y="884127"/>
                    </a:cubicBezTo>
                    <a:cubicBezTo>
                      <a:pt x="1451516" y="575057"/>
                      <a:pt x="1205395" y="320164"/>
                      <a:pt x="881361" y="322228"/>
                    </a:cubicBezTo>
                    <a:cubicBezTo>
                      <a:pt x="571775" y="324292"/>
                      <a:pt x="318429" y="570929"/>
                      <a:pt x="320494" y="893415"/>
                    </a:cubicBezTo>
                    <a:cubicBezTo>
                      <a:pt x="323073" y="1202485"/>
                      <a:pt x="569195" y="1452218"/>
                      <a:pt x="890648" y="1454798"/>
                    </a:cubicBezTo>
                    <a:close/>
                  </a:path>
                </a:pathLst>
              </a:custGeom>
              <a:grpFill/>
              <a:ln w="51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" name="Freeform: Shape 32">
                <a:extLst>
                  <a:ext uri="{FF2B5EF4-FFF2-40B4-BE49-F238E27FC236}">
                    <a16:creationId xmlns:a16="http://schemas.microsoft.com/office/drawing/2014/main" id="{D53A0459-4D3D-48F2-8909-33333F49E440}"/>
                  </a:ext>
                </a:extLst>
              </p:cNvPr>
              <p:cNvSpPr/>
              <p:nvPr/>
            </p:nvSpPr>
            <p:spPr>
              <a:xfrm>
                <a:off x="3733675" y="2339591"/>
                <a:ext cx="835883" cy="835883"/>
              </a:xfrm>
              <a:custGeom>
                <a:avLst/>
                <a:gdLst>
                  <a:gd name="connsiteX0" fmla="*/ 836916 w 835883"/>
                  <a:gd name="connsiteY0" fmla="*/ 418458 h 835883"/>
                  <a:gd name="connsiteX1" fmla="*/ 418459 w 835883"/>
                  <a:gd name="connsiteY1" fmla="*/ 836399 h 835883"/>
                  <a:gd name="connsiteX2" fmla="*/ 1 w 835883"/>
                  <a:gd name="connsiteY2" fmla="*/ 417426 h 835883"/>
                  <a:gd name="connsiteX3" fmla="*/ 418975 w 835883"/>
                  <a:gd name="connsiteY3" fmla="*/ 0 h 835883"/>
                  <a:gd name="connsiteX4" fmla="*/ 836916 w 835883"/>
                  <a:gd name="connsiteY4" fmla="*/ 418458 h 8358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5883" h="835883">
                    <a:moveTo>
                      <a:pt x="836916" y="418458"/>
                    </a:moveTo>
                    <a:cubicBezTo>
                      <a:pt x="833821" y="651679"/>
                      <a:pt x="651165" y="836915"/>
                      <a:pt x="418459" y="836399"/>
                    </a:cubicBezTo>
                    <a:cubicBezTo>
                      <a:pt x="182657" y="836399"/>
                      <a:pt x="-515" y="649615"/>
                      <a:pt x="1" y="417426"/>
                    </a:cubicBezTo>
                    <a:cubicBezTo>
                      <a:pt x="517" y="181624"/>
                      <a:pt x="187301" y="0"/>
                      <a:pt x="418975" y="0"/>
                    </a:cubicBezTo>
                    <a:cubicBezTo>
                      <a:pt x="651680" y="516"/>
                      <a:pt x="833821" y="186268"/>
                      <a:pt x="836916" y="418458"/>
                    </a:cubicBezTo>
                    <a:close/>
                  </a:path>
                </a:pathLst>
              </a:custGeom>
              <a:grpFill/>
              <a:ln w="51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5" name="Freeform: Shape 30">
              <a:extLst>
                <a:ext uri="{FF2B5EF4-FFF2-40B4-BE49-F238E27FC236}">
                  <a16:creationId xmlns:a16="http://schemas.microsoft.com/office/drawing/2014/main" id="{5DAD32A1-1249-4ABA-B7D2-F068D0D4D3F8}"/>
                </a:ext>
              </a:extLst>
            </p:cNvPr>
            <p:cNvSpPr/>
            <p:nvPr/>
          </p:nvSpPr>
          <p:spPr>
            <a:xfrm>
              <a:off x="1727363" y="4086481"/>
              <a:ext cx="683882" cy="686216"/>
            </a:xfrm>
            <a:custGeom>
              <a:avLst/>
              <a:gdLst>
                <a:gd name="connsiteX0" fmla="*/ 817500 w 1511813"/>
                <a:gd name="connsiteY0" fmla="*/ 1518710 h 1516973"/>
                <a:gd name="connsiteX1" fmla="*/ 802537 w 1511813"/>
                <a:gd name="connsiteY1" fmla="*/ 1507875 h 1516973"/>
                <a:gd name="connsiteX2" fmla="*/ 780866 w 1511813"/>
                <a:gd name="connsiteY2" fmla="*/ 1442862 h 1516973"/>
                <a:gd name="connsiteX3" fmla="*/ 776738 w 1511813"/>
                <a:gd name="connsiteY3" fmla="*/ 1385072 h 1516973"/>
                <a:gd name="connsiteX4" fmla="*/ 760227 w 1511813"/>
                <a:gd name="connsiteY4" fmla="*/ 1369593 h 1516973"/>
                <a:gd name="connsiteX5" fmla="*/ 694698 w 1511813"/>
                <a:gd name="connsiteY5" fmla="*/ 1366497 h 1516973"/>
                <a:gd name="connsiteX6" fmla="*/ 676638 w 1511813"/>
                <a:gd name="connsiteY6" fmla="*/ 1379912 h 1516973"/>
                <a:gd name="connsiteX7" fmla="*/ 637940 w 1511813"/>
                <a:gd name="connsiteY7" fmla="*/ 1501683 h 1516973"/>
                <a:gd name="connsiteX8" fmla="*/ 622977 w 1511813"/>
                <a:gd name="connsiteY8" fmla="*/ 1508907 h 1516973"/>
                <a:gd name="connsiteX9" fmla="*/ 430517 w 1511813"/>
                <a:gd name="connsiteY9" fmla="*/ 1447505 h 1516973"/>
                <a:gd name="connsiteX10" fmla="*/ 422262 w 1511813"/>
                <a:gd name="connsiteY10" fmla="*/ 1431510 h 1516973"/>
                <a:gd name="connsiteX11" fmla="*/ 435677 w 1511813"/>
                <a:gd name="connsiteY11" fmla="*/ 1364433 h 1516973"/>
                <a:gd name="connsiteX12" fmla="*/ 461992 w 1511813"/>
                <a:gd name="connsiteY12" fmla="*/ 1310255 h 1516973"/>
                <a:gd name="connsiteX13" fmla="*/ 456316 w 1511813"/>
                <a:gd name="connsiteY13" fmla="*/ 1290132 h 1516973"/>
                <a:gd name="connsiteX14" fmla="*/ 395431 w 1511813"/>
                <a:gd name="connsiteY14" fmla="*/ 1251434 h 1516973"/>
                <a:gd name="connsiteX15" fmla="*/ 378919 w 1511813"/>
                <a:gd name="connsiteY15" fmla="*/ 1254014 h 1516973"/>
                <a:gd name="connsiteX16" fmla="*/ 283464 w 1511813"/>
                <a:gd name="connsiteY16" fmla="*/ 1342246 h 1516973"/>
                <a:gd name="connsiteX17" fmla="*/ 265920 w 1511813"/>
                <a:gd name="connsiteY17" fmla="*/ 1341214 h 1516973"/>
                <a:gd name="connsiteX18" fmla="*/ 130218 w 1511813"/>
                <a:gd name="connsiteY18" fmla="*/ 1191580 h 1516973"/>
                <a:gd name="connsiteX19" fmla="*/ 130734 w 1511813"/>
                <a:gd name="connsiteY19" fmla="*/ 1174553 h 1516973"/>
                <a:gd name="connsiteX20" fmla="*/ 177688 w 1511813"/>
                <a:gd name="connsiteY20" fmla="*/ 1121408 h 1516973"/>
                <a:gd name="connsiteX21" fmla="*/ 225674 w 1511813"/>
                <a:gd name="connsiteY21" fmla="*/ 1089417 h 1516973"/>
                <a:gd name="connsiteX22" fmla="*/ 230834 w 1511813"/>
                <a:gd name="connsiteY22" fmla="*/ 1067230 h 1516973"/>
                <a:gd name="connsiteX23" fmla="*/ 198327 w 1511813"/>
                <a:gd name="connsiteY23" fmla="*/ 1004281 h 1516973"/>
                <a:gd name="connsiteX24" fmla="*/ 183880 w 1511813"/>
                <a:gd name="connsiteY24" fmla="*/ 998089 h 1516973"/>
                <a:gd name="connsiteX25" fmla="*/ 67269 w 1511813"/>
                <a:gd name="connsiteY25" fmla="*/ 1025952 h 1516973"/>
                <a:gd name="connsiteX26" fmla="*/ 55918 w 1511813"/>
                <a:gd name="connsiteY26" fmla="*/ 1027500 h 1516973"/>
                <a:gd name="connsiteX27" fmla="*/ 41470 w 1511813"/>
                <a:gd name="connsiteY27" fmla="*/ 1018212 h 1516973"/>
                <a:gd name="connsiteX28" fmla="*/ 1224 w 1511813"/>
                <a:gd name="connsiteY28" fmla="*/ 841748 h 1516973"/>
                <a:gd name="connsiteX29" fmla="*/ 30635 w 1511813"/>
                <a:gd name="connsiteY29" fmla="*/ 797374 h 1516973"/>
                <a:gd name="connsiteX30" fmla="*/ 134862 w 1511813"/>
                <a:gd name="connsiteY30" fmla="*/ 778799 h 1516973"/>
                <a:gd name="connsiteX31" fmla="*/ 147246 w 1511813"/>
                <a:gd name="connsiteY31" fmla="*/ 765899 h 1516973"/>
                <a:gd name="connsiteX32" fmla="*/ 150342 w 1511813"/>
                <a:gd name="connsiteY32" fmla="*/ 696242 h 1516973"/>
                <a:gd name="connsiteX33" fmla="*/ 137442 w 1511813"/>
                <a:gd name="connsiteY33" fmla="*/ 678699 h 1516973"/>
                <a:gd name="connsiteX34" fmla="*/ 14639 w 1511813"/>
                <a:gd name="connsiteY34" fmla="*/ 639485 h 1516973"/>
                <a:gd name="connsiteX35" fmla="*/ 7932 w 1511813"/>
                <a:gd name="connsiteY35" fmla="*/ 625037 h 1516973"/>
                <a:gd name="connsiteX36" fmla="*/ 69333 w 1511813"/>
                <a:gd name="connsiteY36" fmla="*/ 432578 h 1516973"/>
                <a:gd name="connsiteX37" fmla="*/ 86360 w 1511813"/>
                <a:gd name="connsiteY37" fmla="*/ 423806 h 1516973"/>
                <a:gd name="connsiteX38" fmla="*/ 150858 w 1511813"/>
                <a:gd name="connsiteY38" fmla="*/ 436706 h 1516973"/>
                <a:gd name="connsiteX39" fmla="*/ 206583 w 1511813"/>
                <a:gd name="connsiteY39" fmla="*/ 463536 h 1516973"/>
                <a:gd name="connsiteX40" fmla="*/ 227738 w 1511813"/>
                <a:gd name="connsiteY40" fmla="*/ 457345 h 1516973"/>
                <a:gd name="connsiteX41" fmla="*/ 266952 w 1511813"/>
                <a:gd name="connsiteY41" fmla="*/ 396459 h 1516973"/>
                <a:gd name="connsiteX42" fmla="*/ 264373 w 1511813"/>
                <a:gd name="connsiteY42" fmla="*/ 380980 h 1516973"/>
                <a:gd name="connsiteX43" fmla="*/ 175108 w 1511813"/>
                <a:gd name="connsiteY43" fmla="*/ 284492 h 1516973"/>
                <a:gd name="connsiteX44" fmla="*/ 176140 w 1511813"/>
                <a:gd name="connsiteY44" fmla="*/ 267981 h 1516973"/>
                <a:gd name="connsiteX45" fmla="*/ 325258 w 1511813"/>
                <a:gd name="connsiteY45" fmla="*/ 132279 h 1516973"/>
                <a:gd name="connsiteX46" fmla="*/ 343317 w 1511813"/>
                <a:gd name="connsiteY46" fmla="*/ 132795 h 1516973"/>
                <a:gd name="connsiteX47" fmla="*/ 395431 w 1511813"/>
                <a:gd name="connsiteY47" fmla="*/ 178717 h 1516973"/>
                <a:gd name="connsiteX48" fmla="*/ 426389 w 1511813"/>
                <a:gd name="connsiteY48" fmla="*/ 224639 h 1516973"/>
                <a:gd name="connsiteX49" fmla="*/ 451156 w 1511813"/>
                <a:gd name="connsiteY49" fmla="*/ 231347 h 1516973"/>
                <a:gd name="connsiteX50" fmla="*/ 512042 w 1511813"/>
                <a:gd name="connsiteY50" fmla="*/ 200388 h 1516973"/>
                <a:gd name="connsiteX51" fmla="*/ 518233 w 1511813"/>
                <a:gd name="connsiteY51" fmla="*/ 183877 h 1516973"/>
                <a:gd name="connsiteX52" fmla="*/ 491403 w 1511813"/>
                <a:gd name="connsiteY52" fmla="*/ 69846 h 1516973"/>
                <a:gd name="connsiteX53" fmla="*/ 489855 w 1511813"/>
                <a:gd name="connsiteY53" fmla="*/ 58494 h 1516973"/>
                <a:gd name="connsiteX54" fmla="*/ 499658 w 1511813"/>
                <a:gd name="connsiteY54" fmla="*/ 43015 h 1516973"/>
                <a:gd name="connsiteX55" fmla="*/ 695730 w 1511813"/>
                <a:gd name="connsiteY55" fmla="*/ 189 h 1516973"/>
                <a:gd name="connsiteX56" fmla="*/ 713273 w 1511813"/>
                <a:gd name="connsiteY56" fmla="*/ 12056 h 1516973"/>
                <a:gd name="connsiteX57" fmla="*/ 721012 w 1511813"/>
                <a:gd name="connsiteY57" fmla="*/ 35275 h 1516973"/>
                <a:gd name="connsiteX58" fmla="*/ 738556 w 1511813"/>
                <a:gd name="connsiteY58" fmla="*/ 134343 h 1516973"/>
                <a:gd name="connsiteX59" fmla="*/ 753519 w 1511813"/>
                <a:gd name="connsiteY59" fmla="*/ 148790 h 1516973"/>
                <a:gd name="connsiteX60" fmla="*/ 820596 w 1511813"/>
                <a:gd name="connsiteY60" fmla="*/ 151886 h 1516973"/>
                <a:gd name="connsiteX61" fmla="*/ 838655 w 1511813"/>
                <a:gd name="connsiteY61" fmla="*/ 138471 h 1516973"/>
                <a:gd name="connsiteX62" fmla="*/ 877354 w 1511813"/>
                <a:gd name="connsiteY62" fmla="*/ 16700 h 1516973"/>
                <a:gd name="connsiteX63" fmla="*/ 892317 w 1511813"/>
                <a:gd name="connsiteY63" fmla="*/ 9476 h 1516973"/>
                <a:gd name="connsiteX64" fmla="*/ 1084777 w 1511813"/>
                <a:gd name="connsiteY64" fmla="*/ 70878 h 1516973"/>
                <a:gd name="connsiteX65" fmla="*/ 1093032 w 1511813"/>
                <a:gd name="connsiteY65" fmla="*/ 86873 h 1516973"/>
                <a:gd name="connsiteX66" fmla="*/ 1079617 w 1511813"/>
                <a:gd name="connsiteY66" fmla="*/ 152402 h 1516973"/>
                <a:gd name="connsiteX67" fmla="*/ 1053302 w 1511813"/>
                <a:gd name="connsiteY67" fmla="*/ 206580 h 1516973"/>
                <a:gd name="connsiteX68" fmla="*/ 1060010 w 1511813"/>
                <a:gd name="connsiteY68" fmla="*/ 228251 h 1516973"/>
                <a:gd name="connsiteX69" fmla="*/ 1118315 w 1511813"/>
                <a:gd name="connsiteY69" fmla="*/ 265917 h 1516973"/>
                <a:gd name="connsiteX70" fmla="*/ 1136374 w 1511813"/>
                <a:gd name="connsiteY70" fmla="*/ 262821 h 1516973"/>
                <a:gd name="connsiteX71" fmla="*/ 1232346 w 1511813"/>
                <a:gd name="connsiteY71" fmla="*/ 174589 h 1516973"/>
                <a:gd name="connsiteX72" fmla="*/ 1247825 w 1511813"/>
                <a:gd name="connsiteY72" fmla="*/ 175621 h 1516973"/>
                <a:gd name="connsiteX73" fmla="*/ 1384559 w 1511813"/>
                <a:gd name="connsiteY73" fmla="*/ 325770 h 1516973"/>
                <a:gd name="connsiteX74" fmla="*/ 1384043 w 1511813"/>
                <a:gd name="connsiteY74" fmla="*/ 342798 h 1516973"/>
                <a:gd name="connsiteX75" fmla="*/ 1336057 w 1511813"/>
                <a:gd name="connsiteY75" fmla="*/ 396975 h 1516973"/>
                <a:gd name="connsiteX76" fmla="*/ 1291167 w 1511813"/>
                <a:gd name="connsiteY76" fmla="*/ 426902 h 1516973"/>
                <a:gd name="connsiteX77" fmla="*/ 1284976 w 1511813"/>
                <a:gd name="connsiteY77" fmla="*/ 451153 h 1516973"/>
                <a:gd name="connsiteX78" fmla="*/ 1316450 w 1511813"/>
                <a:gd name="connsiteY78" fmla="*/ 513070 h 1516973"/>
                <a:gd name="connsiteX79" fmla="*/ 1330898 w 1511813"/>
                <a:gd name="connsiteY79" fmla="*/ 519262 h 1516973"/>
                <a:gd name="connsiteX80" fmla="*/ 1447509 w 1511813"/>
                <a:gd name="connsiteY80" fmla="*/ 491399 h 1516973"/>
                <a:gd name="connsiteX81" fmla="*/ 1458860 w 1511813"/>
                <a:gd name="connsiteY81" fmla="*/ 489851 h 1516973"/>
                <a:gd name="connsiteX82" fmla="*/ 1473307 w 1511813"/>
                <a:gd name="connsiteY82" fmla="*/ 499139 h 1516973"/>
                <a:gd name="connsiteX83" fmla="*/ 1513554 w 1511813"/>
                <a:gd name="connsiteY83" fmla="*/ 675603 h 1516973"/>
                <a:gd name="connsiteX84" fmla="*/ 1514070 w 1511813"/>
                <a:gd name="connsiteY84" fmla="*/ 679215 h 1516973"/>
                <a:gd name="connsiteX85" fmla="*/ 1490335 w 1511813"/>
                <a:gd name="connsiteY85" fmla="*/ 717397 h 1516973"/>
                <a:gd name="connsiteX86" fmla="*/ 1379916 w 1511813"/>
                <a:gd name="connsiteY86" fmla="*/ 738036 h 1516973"/>
                <a:gd name="connsiteX87" fmla="*/ 1367532 w 1511813"/>
                <a:gd name="connsiteY87" fmla="*/ 749904 h 1516973"/>
                <a:gd name="connsiteX88" fmla="*/ 1363920 w 1511813"/>
                <a:gd name="connsiteY88" fmla="*/ 822141 h 1516973"/>
                <a:gd name="connsiteX89" fmla="*/ 1375788 w 1511813"/>
                <a:gd name="connsiteY89" fmla="*/ 838136 h 1516973"/>
                <a:gd name="connsiteX90" fmla="*/ 1498590 w 1511813"/>
                <a:gd name="connsiteY90" fmla="*/ 876834 h 1516973"/>
                <a:gd name="connsiteX91" fmla="*/ 1506330 w 1511813"/>
                <a:gd name="connsiteY91" fmla="*/ 891798 h 1516973"/>
                <a:gd name="connsiteX92" fmla="*/ 1444413 w 1511813"/>
                <a:gd name="connsiteY92" fmla="*/ 1085289 h 1516973"/>
                <a:gd name="connsiteX93" fmla="*/ 1429449 w 1511813"/>
                <a:gd name="connsiteY93" fmla="*/ 1093029 h 1516973"/>
                <a:gd name="connsiteX94" fmla="*/ 1306647 w 1511813"/>
                <a:gd name="connsiteY94" fmla="*/ 1052783 h 1516973"/>
                <a:gd name="connsiteX95" fmla="*/ 1287556 w 1511813"/>
                <a:gd name="connsiteY95" fmla="*/ 1057942 h 1516973"/>
                <a:gd name="connsiteX96" fmla="*/ 1248857 w 1511813"/>
                <a:gd name="connsiteY96" fmla="*/ 1118828 h 1516973"/>
                <a:gd name="connsiteX97" fmla="*/ 1250405 w 1511813"/>
                <a:gd name="connsiteY97" fmla="*/ 1135339 h 1516973"/>
                <a:gd name="connsiteX98" fmla="*/ 1339153 w 1511813"/>
                <a:gd name="connsiteY98" fmla="*/ 1230795 h 1516973"/>
                <a:gd name="connsiteX99" fmla="*/ 1337605 w 1511813"/>
                <a:gd name="connsiteY99" fmla="*/ 1249370 h 1516973"/>
                <a:gd name="connsiteX100" fmla="*/ 1189004 w 1511813"/>
                <a:gd name="connsiteY100" fmla="*/ 1384040 h 1516973"/>
                <a:gd name="connsiteX101" fmla="*/ 1170945 w 1511813"/>
                <a:gd name="connsiteY101" fmla="*/ 1383524 h 1516973"/>
                <a:gd name="connsiteX102" fmla="*/ 1118831 w 1511813"/>
                <a:gd name="connsiteY102" fmla="*/ 1337602 h 1516973"/>
                <a:gd name="connsiteX103" fmla="*/ 1086840 w 1511813"/>
                <a:gd name="connsiteY103" fmla="*/ 1289616 h 1516973"/>
                <a:gd name="connsiteX104" fmla="*/ 1064137 w 1511813"/>
                <a:gd name="connsiteY104" fmla="*/ 1284456 h 1516973"/>
                <a:gd name="connsiteX105" fmla="*/ 1002220 w 1511813"/>
                <a:gd name="connsiteY105" fmla="*/ 1316447 h 1516973"/>
                <a:gd name="connsiteX106" fmla="*/ 996028 w 1511813"/>
                <a:gd name="connsiteY106" fmla="*/ 1332958 h 1516973"/>
                <a:gd name="connsiteX107" fmla="*/ 1022859 w 1511813"/>
                <a:gd name="connsiteY107" fmla="*/ 1446989 h 1516973"/>
                <a:gd name="connsiteX108" fmla="*/ 1024407 w 1511813"/>
                <a:gd name="connsiteY108" fmla="*/ 1459889 h 1516973"/>
                <a:gd name="connsiteX109" fmla="*/ 1015636 w 1511813"/>
                <a:gd name="connsiteY109" fmla="*/ 1473304 h 1516973"/>
                <a:gd name="connsiteX110" fmla="*/ 817500 w 1511813"/>
                <a:gd name="connsiteY110" fmla="*/ 1518710 h 1516973"/>
                <a:gd name="connsiteX111" fmla="*/ 758163 w 1511813"/>
                <a:gd name="connsiteY111" fmla="*/ 1148238 h 1516973"/>
                <a:gd name="connsiteX112" fmla="*/ 1145146 w 1511813"/>
                <a:gd name="connsiteY112" fmla="*/ 758675 h 1516973"/>
                <a:gd name="connsiteX113" fmla="*/ 757131 w 1511813"/>
                <a:gd name="connsiteY113" fmla="*/ 371176 h 1516973"/>
                <a:gd name="connsiteX114" fmla="*/ 368600 w 1511813"/>
                <a:gd name="connsiteY114" fmla="*/ 759707 h 1516973"/>
                <a:gd name="connsiteX115" fmla="*/ 758163 w 1511813"/>
                <a:gd name="connsiteY115" fmla="*/ 1148238 h 1516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</a:cxnLst>
              <a:rect l="l" t="t" r="r" b="b"/>
              <a:pathLst>
                <a:path w="1511813" h="1516973">
                  <a:moveTo>
                    <a:pt x="817500" y="1518710"/>
                  </a:moveTo>
                  <a:cubicBezTo>
                    <a:pt x="809245" y="1520774"/>
                    <a:pt x="805633" y="1516130"/>
                    <a:pt x="802537" y="1507875"/>
                  </a:cubicBezTo>
                  <a:cubicBezTo>
                    <a:pt x="795829" y="1486204"/>
                    <a:pt x="788090" y="1464532"/>
                    <a:pt x="780866" y="1442862"/>
                  </a:cubicBezTo>
                  <a:cubicBezTo>
                    <a:pt x="774674" y="1424286"/>
                    <a:pt x="777770" y="1404679"/>
                    <a:pt x="776738" y="1385072"/>
                  </a:cubicBezTo>
                  <a:cubicBezTo>
                    <a:pt x="776222" y="1369593"/>
                    <a:pt x="775706" y="1370109"/>
                    <a:pt x="760227" y="1369593"/>
                  </a:cubicBezTo>
                  <a:cubicBezTo>
                    <a:pt x="738556" y="1369593"/>
                    <a:pt x="716369" y="1368045"/>
                    <a:pt x="694698" y="1366497"/>
                  </a:cubicBezTo>
                  <a:cubicBezTo>
                    <a:pt x="683346" y="1365465"/>
                    <a:pt x="676638" y="1365981"/>
                    <a:pt x="676638" y="1379912"/>
                  </a:cubicBezTo>
                  <a:cubicBezTo>
                    <a:pt x="676638" y="1424286"/>
                    <a:pt x="655483" y="1462469"/>
                    <a:pt x="637940" y="1501683"/>
                  </a:cubicBezTo>
                  <a:cubicBezTo>
                    <a:pt x="634844" y="1508907"/>
                    <a:pt x="630716" y="1510454"/>
                    <a:pt x="622977" y="1508907"/>
                  </a:cubicBezTo>
                  <a:cubicBezTo>
                    <a:pt x="556416" y="1496523"/>
                    <a:pt x="492434" y="1475368"/>
                    <a:pt x="430517" y="1447505"/>
                  </a:cubicBezTo>
                  <a:cubicBezTo>
                    <a:pt x="423294" y="1443893"/>
                    <a:pt x="420198" y="1440282"/>
                    <a:pt x="422262" y="1431510"/>
                  </a:cubicBezTo>
                  <a:cubicBezTo>
                    <a:pt x="427421" y="1409323"/>
                    <a:pt x="431033" y="1386620"/>
                    <a:pt x="435677" y="1364433"/>
                  </a:cubicBezTo>
                  <a:cubicBezTo>
                    <a:pt x="439805" y="1344310"/>
                    <a:pt x="452704" y="1327798"/>
                    <a:pt x="461992" y="1310255"/>
                  </a:cubicBezTo>
                  <a:cubicBezTo>
                    <a:pt x="467152" y="1300452"/>
                    <a:pt x="466120" y="1295808"/>
                    <a:pt x="456316" y="1290132"/>
                  </a:cubicBezTo>
                  <a:cubicBezTo>
                    <a:pt x="435677" y="1278265"/>
                    <a:pt x="415554" y="1264849"/>
                    <a:pt x="395431" y="1251434"/>
                  </a:cubicBezTo>
                  <a:cubicBezTo>
                    <a:pt x="388207" y="1246274"/>
                    <a:pt x="383563" y="1246274"/>
                    <a:pt x="378919" y="1254014"/>
                  </a:cubicBezTo>
                  <a:cubicBezTo>
                    <a:pt x="356216" y="1293228"/>
                    <a:pt x="319066" y="1317479"/>
                    <a:pt x="283464" y="1342246"/>
                  </a:cubicBezTo>
                  <a:cubicBezTo>
                    <a:pt x="276240" y="1346890"/>
                    <a:pt x="272112" y="1346374"/>
                    <a:pt x="265920" y="1341214"/>
                  </a:cubicBezTo>
                  <a:cubicBezTo>
                    <a:pt x="214323" y="1297356"/>
                    <a:pt x="169433" y="1246790"/>
                    <a:pt x="130218" y="1191580"/>
                  </a:cubicBezTo>
                  <a:cubicBezTo>
                    <a:pt x="125575" y="1185389"/>
                    <a:pt x="125059" y="1180745"/>
                    <a:pt x="130734" y="1174553"/>
                  </a:cubicBezTo>
                  <a:cubicBezTo>
                    <a:pt x="146730" y="1157010"/>
                    <a:pt x="161177" y="1138435"/>
                    <a:pt x="177688" y="1121408"/>
                  </a:cubicBezTo>
                  <a:cubicBezTo>
                    <a:pt x="191104" y="1107476"/>
                    <a:pt x="209163" y="1099221"/>
                    <a:pt x="225674" y="1089417"/>
                  </a:cubicBezTo>
                  <a:cubicBezTo>
                    <a:pt x="236510" y="1083225"/>
                    <a:pt x="237026" y="1078065"/>
                    <a:pt x="230834" y="1067230"/>
                  </a:cubicBezTo>
                  <a:cubicBezTo>
                    <a:pt x="218967" y="1047107"/>
                    <a:pt x="208647" y="1025436"/>
                    <a:pt x="198327" y="1004281"/>
                  </a:cubicBezTo>
                  <a:cubicBezTo>
                    <a:pt x="194716" y="997057"/>
                    <a:pt x="192136" y="993445"/>
                    <a:pt x="183880" y="998089"/>
                  </a:cubicBezTo>
                  <a:cubicBezTo>
                    <a:pt x="147246" y="1017180"/>
                    <a:pt x="108031" y="1024920"/>
                    <a:pt x="67269" y="1025952"/>
                  </a:cubicBezTo>
                  <a:cubicBezTo>
                    <a:pt x="63657" y="1025952"/>
                    <a:pt x="59529" y="1026984"/>
                    <a:pt x="55918" y="1027500"/>
                  </a:cubicBezTo>
                  <a:cubicBezTo>
                    <a:pt x="48694" y="1028532"/>
                    <a:pt x="44050" y="1025952"/>
                    <a:pt x="41470" y="1018212"/>
                  </a:cubicBezTo>
                  <a:cubicBezTo>
                    <a:pt x="21347" y="960939"/>
                    <a:pt x="6384" y="902117"/>
                    <a:pt x="1224" y="841748"/>
                  </a:cubicBezTo>
                  <a:cubicBezTo>
                    <a:pt x="-1872" y="808725"/>
                    <a:pt x="-1356" y="809241"/>
                    <a:pt x="30635" y="797374"/>
                  </a:cubicBezTo>
                  <a:cubicBezTo>
                    <a:pt x="64173" y="784474"/>
                    <a:pt x="98744" y="775703"/>
                    <a:pt x="134862" y="778799"/>
                  </a:cubicBezTo>
                  <a:cubicBezTo>
                    <a:pt x="144150" y="779315"/>
                    <a:pt x="147246" y="775187"/>
                    <a:pt x="147246" y="765899"/>
                  </a:cubicBezTo>
                  <a:cubicBezTo>
                    <a:pt x="147246" y="742680"/>
                    <a:pt x="148278" y="719461"/>
                    <a:pt x="150342" y="696242"/>
                  </a:cubicBezTo>
                  <a:cubicBezTo>
                    <a:pt x="151373" y="685923"/>
                    <a:pt x="150858" y="678699"/>
                    <a:pt x="137442" y="678699"/>
                  </a:cubicBezTo>
                  <a:cubicBezTo>
                    <a:pt x="92552" y="678699"/>
                    <a:pt x="53854" y="657544"/>
                    <a:pt x="14639" y="639485"/>
                  </a:cubicBezTo>
                  <a:cubicBezTo>
                    <a:pt x="7932" y="636389"/>
                    <a:pt x="6384" y="632261"/>
                    <a:pt x="7932" y="625037"/>
                  </a:cubicBezTo>
                  <a:cubicBezTo>
                    <a:pt x="20315" y="558476"/>
                    <a:pt x="40954" y="494495"/>
                    <a:pt x="69333" y="432578"/>
                  </a:cubicBezTo>
                  <a:cubicBezTo>
                    <a:pt x="72945" y="424838"/>
                    <a:pt x="77073" y="421742"/>
                    <a:pt x="86360" y="423806"/>
                  </a:cubicBezTo>
                  <a:cubicBezTo>
                    <a:pt x="107515" y="428450"/>
                    <a:pt x="129186" y="432578"/>
                    <a:pt x="150858" y="436706"/>
                  </a:cubicBezTo>
                  <a:cubicBezTo>
                    <a:pt x="171497" y="440833"/>
                    <a:pt x="188008" y="453733"/>
                    <a:pt x="206583" y="463536"/>
                  </a:cubicBezTo>
                  <a:cubicBezTo>
                    <a:pt x="216903" y="468696"/>
                    <a:pt x="221546" y="467664"/>
                    <a:pt x="227738" y="457345"/>
                  </a:cubicBezTo>
                  <a:cubicBezTo>
                    <a:pt x="239606" y="436706"/>
                    <a:pt x="253021" y="416582"/>
                    <a:pt x="266952" y="396459"/>
                  </a:cubicBezTo>
                  <a:cubicBezTo>
                    <a:pt x="271596" y="389752"/>
                    <a:pt x="271596" y="385108"/>
                    <a:pt x="264373" y="380980"/>
                  </a:cubicBezTo>
                  <a:cubicBezTo>
                    <a:pt x="225158" y="357761"/>
                    <a:pt x="200391" y="320611"/>
                    <a:pt x="175108" y="284492"/>
                  </a:cubicBezTo>
                  <a:cubicBezTo>
                    <a:pt x="170465" y="277785"/>
                    <a:pt x="170981" y="273657"/>
                    <a:pt x="176140" y="267981"/>
                  </a:cubicBezTo>
                  <a:cubicBezTo>
                    <a:pt x="219998" y="216383"/>
                    <a:pt x="270048" y="171493"/>
                    <a:pt x="325258" y="132279"/>
                  </a:cubicBezTo>
                  <a:cubicBezTo>
                    <a:pt x="331966" y="127635"/>
                    <a:pt x="336609" y="126603"/>
                    <a:pt x="343317" y="132795"/>
                  </a:cubicBezTo>
                  <a:cubicBezTo>
                    <a:pt x="360344" y="148274"/>
                    <a:pt x="378404" y="162722"/>
                    <a:pt x="395431" y="178717"/>
                  </a:cubicBezTo>
                  <a:cubicBezTo>
                    <a:pt x="409362" y="191616"/>
                    <a:pt x="416070" y="209160"/>
                    <a:pt x="426389" y="224639"/>
                  </a:cubicBezTo>
                  <a:cubicBezTo>
                    <a:pt x="437741" y="241666"/>
                    <a:pt x="435161" y="240634"/>
                    <a:pt x="451156" y="231347"/>
                  </a:cubicBezTo>
                  <a:cubicBezTo>
                    <a:pt x="470763" y="219995"/>
                    <a:pt x="491403" y="209676"/>
                    <a:pt x="512042" y="200388"/>
                  </a:cubicBezTo>
                  <a:cubicBezTo>
                    <a:pt x="521329" y="196260"/>
                    <a:pt x="522361" y="192132"/>
                    <a:pt x="518233" y="183877"/>
                  </a:cubicBezTo>
                  <a:cubicBezTo>
                    <a:pt x="499142" y="148274"/>
                    <a:pt x="492434" y="109576"/>
                    <a:pt x="491403" y="69846"/>
                  </a:cubicBezTo>
                  <a:cubicBezTo>
                    <a:pt x="491403" y="66234"/>
                    <a:pt x="490371" y="62106"/>
                    <a:pt x="489855" y="58494"/>
                  </a:cubicBezTo>
                  <a:cubicBezTo>
                    <a:pt x="488307" y="50239"/>
                    <a:pt x="491403" y="46111"/>
                    <a:pt x="499658" y="43015"/>
                  </a:cubicBezTo>
                  <a:cubicBezTo>
                    <a:pt x="563123" y="20312"/>
                    <a:pt x="628653" y="6380"/>
                    <a:pt x="695730" y="189"/>
                  </a:cubicBezTo>
                  <a:cubicBezTo>
                    <a:pt x="706049" y="-843"/>
                    <a:pt x="710693" y="2253"/>
                    <a:pt x="713273" y="12056"/>
                  </a:cubicBezTo>
                  <a:cubicBezTo>
                    <a:pt x="715337" y="19796"/>
                    <a:pt x="717917" y="27536"/>
                    <a:pt x="721012" y="35275"/>
                  </a:cubicBezTo>
                  <a:cubicBezTo>
                    <a:pt x="734428" y="67266"/>
                    <a:pt x="741136" y="99772"/>
                    <a:pt x="738556" y="134343"/>
                  </a:cubicBezTo>
                  <a:cubicBezTo>
                    <a:pt x="737524" y="145694"/>
                    <a:pt x="742168" y="148790"/>
                    <a:pt x="753519" y="148790"/>
                  </a:cubicBezTo>
                  <a:cubicBezTo>
                    <a:pt x="775706" y="148274"/>
                    <a:pt x="797893" y="149822"/>
                    <a:pt x="820596" y="151886"/>
                  </a:cubicBezTo>
                  <a:cubicBezTo>
                    <a:pt x="831948" y="152918"/>
                    <a:pt x="838655" y="152402"/>
                    <a:pt x="838655" y="138471"/>
                  </a:cubicBezTo>
                  <a:cubicBezTo>
                    <a:pt x="838655" y="94097"/>
                    <a:pt x="859810" y="55914"/>
                    <a:pt x="877354" y="16700"/>
                  </a:cubicBezTo>
                  <a:cubicBezTo>
                    <a:pt x="880449" y="9476"/>
                    <a:pt x="885093" y="7928"/>
                    <a:pt x="892317" y="9476"/>
                  </a:cubicBezTo>
                  <a:cubicBezTo>
                    <a:pt x="958878" y="21860"/>
                    <a:pt x="1022859" y="42499"/>
                    <a:pt x="1084777" y="70878"/>
                  </a:cubicBezTo>
                  <a:cubicBezTo>
                    <a:pt x="1092000" y="74489"/>
                    <a:pt x="1095096" y="78617"/>
                    <a:pt x="1093032" y="86873"/>
                  </a:cubicBezTo>
                  <a:cubicBezTo>
                    <a:pt x="1088388" y="108544"/>
                    <a:pt x="1084261" y="130731"/>
                    <a:pt x="1079617" y="152402"/>
                  </a:cubicBezTo>
                  <a:cubicBezTo>
                    <a:pt x="1075489" y="172525"/>
                    <a:pt x="1062590" y="189036"/>
                    <a:pt x="1053302" y="206580"/>
                  </a:cubicBezTo>
                  <a:cubicBezTo>
                    <a:pt x="1047626" y="217415"/>
                    <a:pt x="1048658" y="222575"/>
                    <a:pt x="1060010" y="228251"/>
                  </a:cubicBezTo>
                  <a:cubicBezTo>
                    <a:pt x="1080133" y="239602"/>
                    <a:pt x="1099740" y="252502"/>
                    <a:pt x="1118315" y="265917"/>
                  </a:cubicBezTo>
                  <a:cubicBezTo>
                    <a:pt x="1126571" y="272109"/>
                    <a:pt x="1131214" y="271593"/>
                    <a:pt x="1136374" y="262821"/>
                  </a:cubicBezTo>
                  <a:cubicBezTo>
                    <a:pt x="1159077" y="223607"/>
                    <a:pt x="1196744" y="199872"/>
                    <a:pt x="1232346" y="174589"/>
                  </a:cubicBezTo>
                  <a:cubicBezTo>
                    <a:pt x="1238538" y="170461"/>
                    <a:pt x="1242666" y="170977"/>
                    <a:pt x="1247825" y="175621"/>
                  </a:cubicBezTo>
                  <a:cubicBezTo>
                    <a:pt x="1299939" y="219995"/>
                    <a:pt x="1345345" y="270045"/>
                    <a:pt x="1384559" y="325770"/>
                  </a:cubicBezTo>
                  <a:cubicBezTo>
                    <a:pt x="1389203" y="331962"/>
                    <a:pt x="1389719" y="336606"/>
                    <a:pt x="1384043" y="342798"/>
                  </a:cubicBezTo>
                  <a:cubicBezTo>
                    <a:pt x="1368048" y="360857"/>
                    <a:pt x="1352569" y="379432"/>
                    <a:pt x="1336057" y="396975"/>
                  </a:cubicBezTo>
                  <a:cubicBezTo>
                    <a:pt x="1323674" y="409875"/>
                    <a:pt x="1306131" y="417098"/>
                    <a:pt x="1291167" y="426902"/>
                  </a:cubicBezTo>
                  <a:cubicBezTo>
                    <a:pt x="1276720" y="436706"/>
                    <a:pt x="1276720" y="436190"/>
                    <a:pt x="1284976" y="451153"/>
                  </a:cubicBezTo>
                  <a:cubicBezTo>
                    <a:pt x="1295811" y="471792"/>
                    <a:pt x="1306647" y="492431"/>
                    <a:pt x="1316450" y="513070"/>
                  </a:cubicBezTo>
                  <a:cubicBezTo>
                    <a:pt x="1320062" y="520294"/>
                    <a:pt x="1323158" y="523390"/>
                    <a:pt x="1330898" y="519262"/>
                  </a:cubicBezTo>
                  <a:cubicBezTo>
                    <a:pt x="1367532" y="500171"/>
                    <a:pt x="1406746" y="492431"/>
                    <a:pt x="1447509" y="491399"/>
                  </a:cubicBezTo>
                  <a:cubicBezTo>
                    <a:pt x="1451120" y="491399"/>
                    <a:pt x="1455248" y="490367"/>
                    <a:pt x="1458860" y="489851"/>
                  </a:cubicBezTo>
                  <a:cubicBezTo>
                    <a:pt x="1466600" y="488819"/>
                    <a:pt x="1470728" y="491399"/>
                    <a:pt x="1473307" y="499139"/>
                  </a:cubicBezTo>
                  <a:cubicBezTo>
                    <a:pt x="1493431" y="556412"/>
                    <a:pt x="1508394" y="615234"/>
                    <a:pt x="1513554" y="675603"/>
                  </a:cubicBezTo>
                  <a:cubicBezTo>
                    <a:pt x="1513554" y="676635"/>
                    <a:pt x="1513554" y="678183"/>
                    <a:pt x="1514070" y="679215"/>
                  </a:cubicBezTo>
                  <a:cubicBezTo>
                    <a:pt x="1518713" y="714301"/>
                    <a:pt x="1519745" y="706046"/>
                    <a:pt x="1490335" y="717397"/>
                  </a:cubicBezTo>
                  <a:cubicBezTo>
                    <a:pt x="1454732" y="730813"/>
                    <a:pt x="1418614" y="741648"/>
                    <a:pt x="1379916" y="738036"/>
                  </a:cubicBezTo>
                  <a:cubicBezTo>
                    <a:pt x="1371144" y="737004"/>
                    <a:pt x="1368048" y="740616"/>
                    <a:pt x="1367532" y="749904"/>
                  </a:cubicBezTo>
                  <a:cubicBezTo>
                    <a:pt x="1367016" y="774155"/>
                    <a:pt x="1365984" y="797890"/>
                    <a:pt x="1363920" y="822141"/>
                  </a:cubicBezTo>
                  <a:cubicBezTo>
                    <a:pt x="1363404" y="831944"/>
                    <a:pt x="1363920" y="838136"/>
                    <a:pt x="1375788" y="838136"/>
                  </a:cubicBezTo>
                  <a:cubicBezTo>
                    <a:pt x="1420678" y="838136"/>
                    <a:pt x="1459376" y="858775"/>
                    <a:pt x="1498590" y="876834"/>
                  </a:cubicBezTo>
                  <a:cubicBezTo>
                    <a:pt x="1505298" y="879930"/>
                    <a:pt x="1507878" y="883542"/>
                    <a:pt x="1506330" y="891798"/>
                  </a:cubicBezTo>
                  <a:cubicBezTo>
                    <a:pt x="1493947" y="958875"/>
                    <a:pt x="1472791" y="1023372"/>
                    <a:pt x="1444413" y="1085289"/>
                  </a:cubicBezTo>
                  <a:cubicBezTo>
                    <a:pt x="1441317" y="1092513"/>
                    <a:pt x="1437189" y="1094577"/>
                    <a:pt x="1429449" y="1093029"/>
                  </a:cubicBezTo>
                  <a:cubicBezTo>
                    <a:pt x="1386623" y="1085289"/>
                    <a:pt x="1343797" y="1078581"/>
                    <a:pt x="1306647" y="1052783"/>
                  </a:cubicBezTo>
                  <a:cubicBezTo>
                    <a:pt x="1297875" y="1046591"/>
                    <a:pt x="1293231" y="1048655"/>
                    <a:pt x="1287556" y="1057942"/>
                  </a:cubicBezTo>
                  <a:cubicBezTo>
                    <a:pt x="1275688" y="1078581"/>
                    <a:pt x="1262273" y="1098705"/>
                    <a:pt x="1248857" y="1118828"/>
                  </a:cubicBezTo>
                  <a:cubicBezTo>
                    <a:pt x="1244214" y="1125535"/>
                    <a:pt x="1242150" y="1130179"/>
                    <a:pt x="1250405" y="1135339"/>
                  </a:cubicBezTo>
                  <a:cubicBezTo>
                    <a:pt x="1289620" y="1158558"/>
                    <a:pt x="1313871" y="1194676"/>
                    <a:pt x="1339153" y="1230795"/>
                  </a:cubicBezTo>
                  <a:cubicBezTo>
                    <a:pt x="1344313" y="1238018"/>
                    <a:pt x="1343797" y="1242662"/>
                    <a:pt x="1337605" y="1249370"/>
                  </a:cubicBezTo>
                  <a:cubicBezTo>
                    <a:pt x="1293747" y="1300968"/>
                    <a:pt x="1244214" y="1345342"/>
                    <a:pt x="1189004" y="1384040"/>
                  </a:cubicBezTo>
                  <a:cubicBezTo>
                    <a:pt x="1182296" y="1388684"/>
                    <a:pt x="1177652" y="1389716"/>
                    <a:pt x="1170945" y="1383524"/>
                  </a:cubicBezTo>
                  <a:cubicBezTo>
                    <a:pt x="1153918" y="1368045"/>
                    <a:pt x="1135858" y="1353597"/>
                    <a:pt x="1118831" y="1337602"/>
                  </a:cubicBezTo>
                  <a:cubicBezTo>
                    <a:pt x="1104384" y="1324187"/>
                    <a:pt x="1096644" y="1306128"/>
                    <a:pt x="1086840" y="1289616"/>
                  </a:cubicBezTo>
                  <a:cubicBezTo>
                    <a:pt x="1080133" y="1278265"/>
                    <a:pt x="1074973" y="1277749"/>
                    <a:pt x="1064137" y="1284456"/>
                  </a:cubicBezTo>
                  <a:cubicBezTo>
                    <a:pt x="1044530" y="1296324"/>
                    <a:pt x="1023375" y="1306643"/>
                    <a:pt x="1002220" y="1316447"/>
                  </a:cubicBezTo>
                  <a:cubicBezTo>
                    <a:pt x="993449" y="1320575"/>
                    <a:pt x="991385" y="1324703"/>
                    <a:pt x="996028" y="1332958"/>
                  </a:cubicBezTo>
                  <a:cubicBezTo>
                    <a:pt x="1015120" y="1368561"/>
                    <a:pt x="1021827" y="1407259"/>
                    <a:pt x="1022859" y="1446989"/>
                  </a:cubicBezTo>
                  <a:cubicBezTo>
                    <a:pt x="1022859" y="1451117"/>
                    <a:pt x="1023891" y="1455245"/>
                    <a:pt x="1024407" y="1459889"/>
                  </a:cubicBezTo>
                  <a:cubicBezTo>
                    <a:pt x="1025439" y="1466596"/>
                    <a:pt x="1022859" y="1470724"/>
                    <a:pt x="1015636" y="1473304"/>
                  </a:cubicBezTo>
                  <a:cubicBezTo>
                    <a:pt x="970745" y="1493943"/>
                    <a:pt x="870646" y="1516130"/>
                    <a:pt x="817500" y="1518710"/>
                  </a:cubicBezTo>
                  <a:close/>
                  <a:moveTo>
                    <a:pt x="758163" y="1148238"/>
                  </a:moveTo>
                  <a:cubicBezTo>
                    <a:pt x="974357" y="1144627"/>
                    <a:pt x="1145146" y="976418"/>
                    <a:pt x="1145146" y="758675"/>
                  </a:cubicBezTo>
                  <a:cubicBezTo>
                    <a:pt x="1145146" y="542481"/>
                    <a:pt x="974357" y="371176"/>
                    <a:pt x="757131" y="371176"/>
                  </a:cubicBezTo>
                  <a:cubicBezTo>
                    <a:pt x="539904" y="371176"/>
                    <a:pt x="368600" y="542481"/>
                    <a:pt x="368600" y="759707"/>
                  </a:cubicBezTo>
                  <a:cubicBezTo>
                    <a:pt x="369116" y="977966"/>
                    <a:pt x="541452" y="1145659"/>
                    <a:pt x="758163" y="1148238"/>
                  </a:cubicBezTo>
                  <a:close/>
                </a:path>
              </a:pathLst>
            </a:custGeom>
            <a:grpFill/>
            <a:ln w="51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3" name="Group 10">
            <a:extLst>
              <a:ext uri="{FF2B5EF4-FFF2-40B4-BE49-F238E27FC236}">
                <a16:creationId xmlns:a16="http://schemas.microsoft.com/office/drawing/2014/main" id="{C952D0FF-E99F-49A0-B658-59855EA4A5AC}"/>
              </a:ext>
            </a:extLst>
          </p:cNvPr>
          <p:cNvGrpSpPr/>
          <p:nvPr userDrawn="1"/>
        </p:nvGrpSpPr>
        <p:grpSpPr>
          <a:xfrm rot="18655185">
            <a:off x="7923365" y="4809769"/>
            <a:ext cx="1639387" cy="985059"/>
            <a:chOff x="2753518" y="3556278"/>
            <a:chExt cx="2028524" cy="1218879"/>
          </a:xfrm>
          <a:solidFill>
            <a:schemeClr val="bg1">
              <a:alpha val="5000"/>
            </a:schemeClr>
          </a:solidFill>
        </p:grpSpPr>
        <p:sp>
          <p:nvSpPr>
            <p:cNvPr id="34" name="Freeform: Shape 20">
              <a:extLst>
                <a:ext uri="{FF2B5EF4-FFF2-40B4-BE49-F238E27FC236}">
                  <a16:creationId xmlns:a16="http://schemas.microsoft.com/office/drawing/2014/main" id="{7E06EEF8-C820-49D6-9EAE-41763A5315FA}"/>
                </a:ext>
              </a:extLst>
            </p:cNvPr>
            <p:cNvSpPr/>
            <p:nvPr/>
          </p:nvSpPr>
          <p:spPr>
            <a:xfrm>
              <a:off x="2753518" y="3683131"/>
              <a:ext cx="796648" cy="799367"/>
            </a:xfrm>
            <a:custGeom>
              <a:avLst/>
              <a:gdLst>
                <a:gd name="connsiteX0" fmla="*/ 817500 w 1511813"/>
                <a:gd name="connsiteY0" fmla="*/ 1518710 h 1516973"/>
                <a:gd name="connsiteX1" fmla="*/ 802537 w 1511813"/>
                <a:gd name="connsiteY1" fmla="*/ 1507875 h 1516973"/>
                <a:gd name="connsiteX2" fmla="*/ 780866 w 1511813"/>
                <a:gd name="connsiteY2" fmla="*/ 1442862 h 1516973"/>
                <a:gd name="connsiteX3" fmla="*/ 776738 w 1511813"/>
                <a:gd name="connsiteY3" fmla="*/ 1385072 h 1516973"/>
                <a:gd name="connsiteX4" fmla="*/ 760227 w 1511813"/>
                <a:gd name="connsiteY4" fmla="*/ 1369593 h 1516973"/>
                <a:gd name="connsiteX5" fmla="*/ 694698 w 1511813"/>
                <a:gd name="connsiteY5" fmla="*/ 1366497 h 1516973"/>
                <a:gd name="connsiteX6" fmla="*/ 676638 w 1511813"/>
                <a:gd name="connsiteY6" fmla="*/ 1379912 h 1516973"/>
                <a:gd name="connsiteX7" fmla="*/ 637940 w 1511813"/>
                <a:gd name="connsiteY7" fmla="*/ 1501683 h 1516973"/>
                <a:gd name="connsiteX8" fmla="*/ 622977 w 1511813"/>
                <a:gd name="connsiteY8" fmla="*/ 1508907 h 1516973"/>
                <a:gd name="connsiteX9" fmla="*/ 430517 w 1511813"/>
                <a:gd name="connsiteY9" fmla="*/ 1447505 h 1516973"/>
                <a:gd name="connsiteX10" fmla="*/ 422262 w 1511813"/>
                <a:gd name="connsiteY10" fmla="*/ 1431510 h 1516973"/>
                <a:gd name="connsiteX11" fmla="*/ 435677 w 1511813"/>
                <a:gd name="connsiteY11" fmla="*/ 1364433 h 1516973"/>
                <a:gd name="connsiteX12" fmla="*/ 461992 w 1511813"/>
                <a:gd name="connsiteY12" fmla="*/ 1310255 h 1516973"/>
                <a:gd name="connsiteX13" fmla="*/ 456316 w 1511813"/>
                <a:gd name="connsiteY13" fmla="*/ 1290132 h 1516973"/>
                <a:gd name="connsiteX14" fmla="*/ 395431 w 1511813"/>
                <a:gd name="connsiteY14" fmla="*/ 1251434 h 1516973"/>
                <a:gd name="connsiteX15" fmla="*/ 378919 w 1511813"/>
                <a:gd name="connsiteY15" fmla="*/ 1254014 h 1516973"/>
                <a:gd name="connsiteX16" fmla="*/ 283464 w 1511813"/>
                <a:gd name="connsiteY16" fmla="*/ 1342246 h 1516973"/>
                <a:gd name="connsiteX17" fmla="*/ 265920 w 1511813"/>
                <a:gd name="connsiteY17" fmla="*/ 1341214 h 1516973"/>
                <a:gd name="connsiteX18" fmla="*/ 130218 w 1511813"/>
                <a:gd name="connsiteY18" fmla="*/ 1191580 h 1516973"/>
                <a:gd name="connsiteX19" fmla="*/ 130734 w 1511813"/>
                <a:gd name="connsiteY19" fmla="*/ 1174553 h 1516973"/>
                <a:gd name="connsiteX20" fmla="*/ 177688 w 1511813"/>
                <a:gd name="connsiteY20" fmla="*/ 1121408 h 1516973"/>
                <a:gd name="connsiteX21" fmla="*/ 225674 w 1511813"/>
                <a:gd name="connsiteY21" fmla="*/ 1089417 h 1516973"/>
                <a:gd name="connsiteX22" fmla="*/ 230834 w 1511813"/>
                <a:gd name="connsiteY22" fmla="*/ 1067230 h 1516973"/>
                <a:gd name="connsiteX23" fmla="*/ 198327 w 1511813"/>
                <a:gd name="connsiteY23" fmla="*/ 1004281 h 1516973"/>
                <a:gd name="connsiteX24" fmla="*/ 183880 w 1511813"/>
                <a:gd name="connsiteY24" fmla="*/ 998089 h 1516973"/>
                <a:gd name="connsiteX25" fmla="*/ 67269 w 1511813"/>
                <a:gd name="connsiteY25" fmla="*/ 1025952 h 1516973"/>
                <a:gd name="connsiteX26" fmla="*/ 55918 w 1511813"/>
                <a:gd name="connsiteY26" fmla="*/ 1027500 h 1516973"/>
                <a:gd name="connsiteX27" fmla="*/ 41470 w 1511813"/>
                <a:gd name="connsiteY27" fmla="*/ 1018212 h 1516973"/>
                <a:gd name="connsiteX28" fmla="*/ 1224 w 1511813"/>
                <a:gd name="connsiteY28" fmla="*/ 841748 h 1516973"/>
                <a:gd name="connsiteX29" fmla="*/ 30635 w 1511813"/>
                <a:gd name="connsiteY29" fmla="*/ 797374 h 1516973"/>
                <a:gd name="connsiteX30" fmla="*/ 134862 w 1511813"/>
                <a:gd name="connsiteY30" fmla="*/ 778799 h 1516973"/>
                <a:gd name="connsiteX31" fmla="*/ 147246 w 1511813"/>
                <a:gd name="connsiteY31" fmla="*/ 765899 h 1516973"/>
                <a:gd name="connsiteX32" fmla="*/ 150342 w 1511813"/>
                <a:gd name="connsiteY32" fmla="*/ 696242 h 1516973"/>
                <a:gd name="connsiteX33" fmla="*/ 137442 w 1511813"/>
                <a:gd name="connsiteY33" fmla="*/ 678699 h 1516973"/>
                <a:gd name="connsiteX34" fmla="*/ 14639 w 1511813"/>
                <a:gd name="connsiteY34" fmla="*/ 639485 h 1516973"/>
                <a:gd name="connsiteX35" fmla="*/ 7932 w 1511813"/>
                <a:gd name="connsiteY35" fmla="*/ 625037 h 1516973"/>
                <a:gd name="connsiteX36" fmla="*/ 69333 w 1511813"/>
                <a:gd name="connsiteY36" fmla="*/ 432578 h 1516973"/>
                <a:gd name="connsiteX37" fmla="*/ 86360 w 1511813"/>
                <a:gd name="connsiteY37" fmla="*/ 423806 h 1516973"/>
                <a:gd name="connsiteX38" fmla="*/ 150858 w 1511813"/>
                <a:gd name="connsiteY38" fmla="*/ 436706 h 1516973"/>
                <a:gd name="connsiteX39" fmla="*/ 206583 w 1511813"/>
                <a:gd name="connsiteY39" fmla="*/ 463536 h 1516973"/>
                <a:gd name="connsiteX40" fmla="*/ 227738 w 1511813"/>
                <a:gd name="connsiteY40" fmla="*/ 457345 h 1516973"/>
                <a:gd name="connsiteX41" fmla="*/ 266952 w 1511813"/>
                <a:gd name="connsiteY41" fmla="*/ 396459 h 1516973"/>
                <a:gd name="connsiteX42" fmla="*/ 264373 w 1511813"/>
                <a:gd name="connsiteY42" fmla="*/ 380980 h 1516973"/>
                <a:gd name="connsiteX43" fmla="*/ 175108 w 1511813"/>
                <a:gd name="connsiteY43" fmla="*/ 284492 h 1516973"/>
                <a:gd name="connsiteX44" fmla="*/ 176140 w 1511813"/>
                <a:gd name="connsiteY44" fmla="*/ 267981 h 1516973"/>
                <a:gd name="connsiteX45" fmla="*/ 325258 w 1511813"/>
                <a:gd name="connsiteY45" fmla="*/ 132279 h 1516973"/>
                <a:gd name="connsiteX46" fmla="*/ 343317 w 1511813"/>
                <a:gd name="connsiteY46" fmla="*/ 132795 h 1516973"/>
                <a:gd name="connsiteX47" fmla="*/ 395431 w 1511813"/>
                <a:gd name="connsiteY47" fmla="*/ 178717 h 1516973"/>
                <a:gd name="connsiteX48" fmla="*/ 426389 w 1511813"/>
                <a:gd name="connsiteY48" fmla="*/ 224639 h 1516973"/>
                <a:gd name="connsiteX49" fmla="*/ 451156 w 1511813"/>
                <a:gd name="connsiteY49" fmla="*/ 231347 h 1516973"/>
                <a:gd name="connsiteX50" fmla="*/ 512042 w 1511813"/>
                <a:gd name="connsiteY50" fmla="*/ 200388 h 1516973"/>
                <a:gd name="connsiteX51" fmla="*/ 518233 w 1511813"/>
                <a:gd name="connsiteY51" fmla="*/ 183877 h 1516973"/>
                <a:gd name="connsiteX52" fmla="*/ 491403 w 1511813"/>
                <a:gd name="connsiteY52" fmla="*/ 69846 h 1516973"/>
                <a:gd name="connsiteX53" fmla="*/ 489855 w 1511813"/>
                <a:gd name="connsiteY53" fmla="*/ 58494 h 1516973"/>
                <a:gd name="connsiteX54" fmla="*/ 499658 w 1511813"/>
                <a:gd name="connsiteY54" fmla="*/ 43015 h 1516973"/>
                <a:gd name="connsiteX55" fmla="*/ 695730 w 1511813"/>
                <a:gd name="connsiteY55" fmla="*/ 189 h 1516973"/>
                <a:gd name="connsiteX56" fmla="*/ 713273 w 1511813"/>
                <a:gd name="connsiteY56" fmla="*/ 12056 h 1516973"/>
                <a:gd name="connsiteX57" fmla="*/ 721012 w 1511813"/>
                <a:gd name="connsiteY57" fmla="*/ 35275 h 1516973"/>
                <a:gd name="connsiteX58" fmla="*/ 738556 w 1511813"/>
                <a:gd name="connsiteY58" fmla="*/ 134343 h 1516973"/>
                <a:gd name="connsiteX59" fmla="*/ 753519 w 1511813"/>
                <a:gd name="connsiteY59" fmla="*/ 148790 h 1516973"/>
                <a:gd name="connsiteX60" fmla="*/ 820596 w 1511813"/>
                <a:gd name="connsiteY60" fmla="*/ 151886 h 1516973"/>
                <a:gd name="connsiteX61" fmla="*/ 838655 w 1511813"/>
                <a:gd name="connsiteY61" fmla="*/ 138471 h 1516973"/>
                <a:gd name="connsiteX62" fmla="*/ 877354 w 1511813"/>
                <a:gd name="connsiteY62" fmla="*/ 16700 h 1516973"/>
                <a:gd name="connsiteX63" fmla="*/ 892317 w 1511813"/>
                <a:gd name="connsiteY63" fmla="*/ 9476 h 1516973"/>
                <a:gd name="connsiteX64" fmla="*/ 1084777 w 1511813"/>
                <a:gd name="connsiteY64" fmla="*/ 70878 h 1516973"/>
                <a:gd name="connsiteX65" fmla="*/ 1093032 w 1511813"/>
                <a:gd name="connsiteY65" fmla="*/ 86873 h 1516973"/>
                <a:gd name="connsiteX66" fmla="*/ 1079617 w 1511813"/>
                <a:gd name="connsiteY66" fmla="*/ 152402 h 1516973"/>
                <a:gd name="connsiteX67" fmla="*/ 1053302 w 1511813"/>
                <a:gd name="connsiteY67" fmla="*/ 206580 h 1516973"/>
                <a:gd name="connsiteX68" fmla="*/ 1060010 w 1511813"/>
                <a:gd name="connsiteY68" fmla="*/ 228251 h 1516973"/>
                <a:gd name="connsiteX69" fmla="*/ 1118315 w 1511813"/>
                <a:gd name="connsiteY69" fmla="*/ 265917 h 1516973"/>
                <a:gd name="connsiteX70" fmla="*/ 1136374 w 1511813"/>
                <a:gd name="connsiteY70" fmla="*/ 262821 h 1516973"/>
                <a:gd name="connsiteX71" fmla="*/ 1232346 w 1511813"/>
                <a:gd name="connsiteY71" fmla="*/ 174589 h 1516973"/>
                <a:gd name="connsiteX72" fmla="*/ 1247825 w 1511813"/>
                <a:gd name="connsiteY72" fmla="*/ 175621 h 1516973"/>
                <a:gd name="connsiteX73" fmla="*/ 1384559 w 1511813"/>
                <a:gd name="connsiteY73" fmla="*/ 325770 h 1516973"/>
                <a:gd name="connsiteX74" fmla="*/ 1384043 w 1511813"/>
                <a:gd name="connsiteY74" fmla="*/ 342798 h 1516973"/>
                <a:gd name="connsiteX75" fmla="*/ 1336057 w 1511813"/>
                <a:gd name="connsiteY75" fmla="*/ 396975 h 1516973"/>
                <a:gd name="connsiteX76" fmla="*/ 1291167 w 1511813"/>
                <a:gd name="connsiteY76" fmla="*/ 426902 h 1516973"/>
                <a:gd name="connsiteX77" fmla="*/ 1284976 w 1511813"/>
                <a:gd name="connsiteY77" fmla="*/ 451153 h 1516973"/>
                <a:gd name="connsiteX78" fmla="*/ 1316450 w 1511813"/>
                <a:gd name="connsiteY78" fmla="*/ 513070 h 1516973"/>
                <a:gd name="connsiteX79" fmla="*/ 1330898 w 1511813"/>
                <a:gd name="connsiteY79" fmla="*/ 519262 h 1516973"/>
                <a:gd name="connsiteX80" fmla="*/ 1447509 w 1511813"/>
                <a:gd name="connsiteY80" fmla="*/ 491399 h 1516973"/>
                <a:gd name="connsiteX81" fmla="*/ 1458860 w 1511813"/>
                <a:gd name="connsiteY81" fmla="*/ 489851 h 1516973"/>
                <a:gd name="connsiteX82" fmla="*/ 1473307 w 1511813"/>
                <a:gd name="connsiteY82" fmla="*/ 499139 h 1516973"/>
                <a:gd name="connsiteX83" fmla="*/ 1513554 w 1511813"/>
                <a:gd name="connsiteY83" fmla="*/ 675603 h 1516973"/>
                <a:gd name="connsiteX84" fmla="*/ 1514070 w 1511813"/>
                <a:gd name="connsiteY84" fmla="*/ 679215 h 1516973"/>
                <a:gd name="connsiteX85" fmla="*/ 1490335 w 1511813"/>
                <a:gd name="connsiteY85" fmla="*/ 717397 h 1516973"/>
                <a:gd name="connsiteX86" fmla="*/ 1379916 w 1511813"/>
                <a:gd name="connsiteY86" fmla="*/ 738036 h 1516973"/>
                <a:gd name="connsiteX87" fmla="*/ 1367532 w 1511813"/>
                <a:gd name="connsiteY87" fmla="*/ 749904 h 1516973"/>
                <a:gd name="connsiteX88" fmla="*/ 1363920 w 1511813"/>
                <a:gd name="connsiteY88" fmla="*/ 822141 h 1516973"/>
                <a:gd name="connsiteX89" fmla="*/ 1375788 w 1511813"/>
                <a:gd name="connsiteY89" fmla="*/ 838136 h 1516973"/>
                <a:gd name="connsiteX90" fmla="*/ 1498590 w 1511813"/>
                <a:gd name="connsiteY90" fmla="*/ 876834 h 1516973"/>
                <a:gd name="connsiteX91" fmla="*/ 1506330 w 1511813"/>
                <a:gd name="connsiteY91" fmla="*/ 891798 h 1516973"/>
                <a:gd name="connsiteX92" fmla="*/ 1444413 w 1511813"/>
                <a:gd name="connsiteY92" fmla="*/ 1085289 h 1516973"/>
                <a:gd name="connsiteX93" fmla="*/ 1429449 w 1511813"/>
                <a:gd name="connsiteY93" fmla="*/ 1093029 h 1516973"/>
                <a:gd name="connsiteX94" fmla="*/ 1306647 w 1511813"/>
                <a:gd name="connsiteY94" fmla="*/ 1052783 h 1516973"/>
                <a:gd name="connsiteX95" fmla="*/ 1287556 w 1511813"/>
                <a:gd name="connsiteY95" fmla="*/ 1057942 h 1516973"/>
                <a:gd name="connsiteX96" fmla="*/ 1248857 w 1511813"/>
                <a:gd name="connsiteY96" fmla="*/ 1118828 h 1516973"/>
                <a:gd name="connsiteX97" fmla="*/ 1250405 w 1511813"/>
                <a:gd name="connsiteY97" fmla="*/ 1135339 h 1516973"/>
                <a:gd name="connsiteX98" fmla="*/ 1339153 w 1511813"/>
                <a:gd name="connsiteY98" fmla="*/ 1230795 h 1516973"/>
                <a:gd name="connsiteX99" fmla="*/ 1337605 w 1511813"/>
                <a:gd name="connsiteY99" fmla="*/ 1249370 h 1516973"/>
                <a:gd name="connsiteX100" fmla="*/ 1189004 w 1511813"/>
                <a:gd name="connsiteY100" fmla="*/ 1384040 h 1516973"/>
                <a:gd name="connsiteX101" fmla="*/ 1170945 w 1511813"/>
                <a:gd name="connsiteY101" fmla="*/ 1383524 h 1516973"/>
                <a:gd name="connsiteX102" fmla="*/ 1118831 w 1511813"/>
                <a:gd name="connsiteY102" fmla="*/ 1337602 h 1516973"/>
                <a:gd name="connsiteX103" fmla="*/ 1086840 w 1511813"/>
                <a:gd name="connsiteY103" fmla="*/ 1289616 h 1516973"/>
                <a:gd name="connsiteX104" fmla="*/ 1064137 w 1511813"/>
                <a:gd name="connsiteY104" fmla="*/ 1284456 h 1516973"/>
                <a:gd name="connsiteX105" fmla="*/ 1002220 w 1511813"/>
                <a:gd name="connsiteY105" fmla="*/ 1316447 h 1516973"/>
                <a:gd name="connsiteX106" fmla="*/ 996028 w 1511813"/>
                <a:gd name="connsiteY106" fmla="*/ 1332958 h 1516973"/>
                <a:gd name="connsiteX107" fmla="*/ 1022859 w 1511813"/>
                <a:gd name="connsiteY107" fmla="*/ 1446989 h 1516973"/>
                <a:gd name="connsiteX108" fmla="*/ 1024407 w 1511813"/>
                <a:gd name="connsiteY108" fmla="*/ 1459889 h 1516973"/>
                <a:gd name="connsiteX109" fmla="*/ 1015636 w 1511813"/>
                <a:gd name="connsiteY109" fmla="*/ 1473304 h 1516973"/>
                <a:gd name="connsiteX110" fmla="*/ 817500 w 1511813"/>
                <a:gd name="connsiteY110" fmla="*/ 1518710 h 1516973"/>
                <a:gd name="connsiteX111" fmla="*/ 758163 w 1511813"/>
                <a:gd name="connsiteY111" fmla="*/ 1148238 h 1516973"/>
                <a:gd name="connsiteX112" fmla="*/ 1145146 w 1511813"/>
                <a:gd name="connsiteY112" fmla="*/ 758675 h 1516973"/>
                <a:gd name="connsiteX113" fmla="*/ 757131 w 1511813"/>
                <a:gd name="connsiteY113" fmla="*/ 371176 h 1516973"/>
                <a:gd name="connsiteX114" fmla="*/ 368600 w 1511813"/>
                <a:gd name="connsiteY114" fmla="*/ 759707 h 1516973"/>
                <a:gd name="connsiteX115" fmla="*/ 758163 w 1511813"/>
                <a:gd name="connsiteY115" fmla="*/ 1148238 h 1516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</a:cxnLst>
              <a:rect l="l" t="t" r="r" b="b"/>
              <a:pathLst>
                <a:path w="1511813" h="1516973">
                  <a:moveTo>
                    <a:pt x="817500" y="1518710"/>
                  </a:moveTo>
                  <a:cubicBezTo>
                    <a:pt x="809245" y="1520774"/>
                    <a:pt x="805633" y="1516130"/>
                    <a:pt x="802537" y="1507875"/>
                  </a:cubicBezTo>
                  <a:cubicBezTo>
                    <a:pt x="795829" y="1486204"/>
                    <a:pt x="788090" y="1464532"/>
                    <a:pt x="780866" y="1442862"/>
                  </a:cubicBezTo>
                  <a:cubicBezTo>
                    <a:pt x="774674" y="1424286"/>
                    <a:pt x="777770" y="1404679"/>
                    <a:pt x="776738" y="1385072"/>
                  </a:cubicBezTo>
                  <a:cubicBezTo>
                    <a:pt x="776222" y="1369593"/>
                    <a:pt x="775706" y="1370109"/>
                    <a:pt x="760227" y="1369593"/>
                  </a:cubicBezTo>
                  <a:cubicBezTo>
                    <a:pt x="738556" y="1369593"/>
                    <a:pt x="716369" y="1368045"/>
                    <a:pt x="694698" y="1366497"/>
                  </a:cubicBezTo>
                  <a:cubicBezTo>
                    <a:pt x="683346" y="1365465"/>
                    <a:pt x="676638" y="1365981"/>
                    <a:pt x="676638" y="1379912"/>
                  </a:cubicBezTo>
                  <a:cubicBezTo>
                    <a:pt x="676638" y="1424286"/>
                    <a:pt x="655483" y="1462469"/>
                    <a:pt x="637940" y="1501683"/>
                  </a:cubicBezTo>
                  <a:cubicBezTo>
                    <a:pt x="634844" y="1508907"/>
                    <a:pt x="630716" y="1510454"/>
                    <a:pt x="622977" y="1508907"/>
                  </a:cubicBezTo>
                  <a:cubicBezTo>
                    <a:pt x="556416" y="1496523"/>
                    <a:pt x="492434" y="1475368"/>
                    <a:pt x="430517" y="1447505"/>
                  </a:cubicBezTo>
                  <a:cubicBezTo>
                    <a:pt x="423294" y="1443893"/>
                    <a:pt x="420198" y="1440282"/>
                    <a:pt x="422262" y="1431510"/>
                  </a:cubicBezTo>
                  <a:cubicBezTo>
                    <a:pt x="427421" y="1409323"/>
                    <a:pt x="431033" y="1386620"/>
                    <a:pt x="435677" y="1364433"/>
                  </a:cubicBezTo>
                  <a:cubicBezTo>
                    <a:pt x="439805" y="1344310"/>
                    <a:pt x="452704" y="1327798"/>
                    <a:pt x="461992" y="1310255"/>
                  </a:cubicBezTo>
                  <a:cubicBezTo>
                    <a:pt x="467152" y="1300452"/>
                    <a:pt x="466120" y="1295808"/>
                    <a:pt x="456316" y="1290132"/>
                  </a:cubicBezTo>
                  <a:cubicBezTo>
                    <a:pt x="435677" y="1278265"/>
                    <a:pt x="415554" y="1264849"/>
                    <a:pt x="395431" y="1251434"/>
                  </a:cubicBezTo>
                  <a:cubicBezTo>
                    <a:pt x="388207" y="1246274"/>
                    <a:pt x="383563" y="1246274"/>
                    <a:pt x="378919" y="1254014"/>
                  </a:cubicBezTo>
                  <a:cubicBezTo>
                    <a:pt x="356216" y="1293228"/>
                    <a:pt x="319066" y="1317479"/>
                    <a:pt x="283464" y="1342246"/>
                  </a:cubicBezTo>
                  <a:cubicBezTo>
                    <a:pt x="276240" y="1346890"/>
                    <a:pt x="272112" y="1346374"/>
                    <a:pt x="265920" y="1341214"/>
                  </a:cubicBezTo>
                  <a:cubicBezTo>
                    <a:pt x="214323" y="1297356"/>
                    <a:pt x="169433" y="1246790"/>
                    <a:pt x="130218" y="1191580"/>
                  </a:cubicBezTo>
                  <a:cubicBezTo>
                    <a:pt x="125575" y="1185389"/>
                    <a:pt x="125059" y="1180745"/>
                    <a:pt x="130734" y="1174553"/>
                  </a:cubicBezTo>
                  <a:cubicBezTo>
                    <a:pt x="146730" y="1157010"/>
                    <a:pt x="161177" y="1138435"/>
                    <a:pt x="177688" y="1121408"/>
                  </a:cubicBezTo>
                  <a:cubicBezTo>
                    <a:pt x="191104" y="1107476"/>
                    <a:pt x="209163" y="1099221"/>
                    <a:pt x="225674" y="1089417"/>
                  </a:cubicBezTo>
                  <a:cubicBezTo>
                    <a:pt x="236510" y="1083225"/>
                    <a:pt x="237026" y="1078065"/>
                    <a:pt x="230834" y="1067230"/>
                  </a:cubicBezTo>
                  <a:cubicBezTo>
                    <a:pt x="218967" y="1047107"/>
                    <a:pt x="208647" y="1025436"/>
                    <a:pt x="198327" y="1004281"/>
                  </a:cubicBezTo>
                  <a:cubicBezTo>
                    <a:pt x="194716" y="997057"/>
                    <a:pt x="192136" y="993445"/>
                    <a:pt x="183880" y="998089"/>
                  </a:cubicBezTo>
                  <a:cubicBezTo>
                    <a:pt x="147246" y="1017180"/>
                    <a:pt x="108031" y="1024920"/>
                    <a:pt x="67269" y="1025952"/>
                  </a:cubicBezTo>
                  <a:cubicBezTo>
                    <a:pt x="63657" y="1025952"/>
                    <a:pt x="59529" y="1026984"/>
                    <a:pt x="55918" y="1027500"/>
                  </a:cubicBezTo>
                  <a:cubicBezTo>
                    <a:pt x="48694" y="1028532"/>
                    <a:pt x="44050" y="1025952"/>
                    <a:pt x="41470" y="1018212"/>
                  </a:cubicBezTo>
                  <a:cubicBezTo>
                    <a:pt x="21347" y="960939"/>
                    <a:pt x="6384" y="902117"/>
                    <a:pt x="1224" y="841748"/>
                  </a:cubicBezTo>
                  <a:cubicBezTo>
                    <a:pt x="-1872" y="808725"/>
                    <a:pt x="-1356" y="809241"/>
                    <a:pt x="30635" y="797374"/>
                  </a:cubicBezTo>
                  <a:cubicBezTo>
                    <a:pt x="64173" y="784474"/>
                    <a:pt x="98744" y="775703"/>
                    <a:pt x="134862" y="778799"/>
                  </a:cubicBezTo>
                  <a:cubicBezTo>
                    <a:pt x="144150" y="779315"/>
                    <a:pt x="147246" y="775187"/>
                    <a:pt x="147246" y="765899"/>
                  </a:cubicBezTo>
                  <a:cubicBezTo>
                    <a:pt x="147246" y="742680"/>
                    <a:pt x="148278" y="719461"/>
                    <a:pt x="150342" y="696242"/>
                  </a:cubicBezTo>
                  <a:cubicBezTo>
                    <a:pt x="151373" y="685923"/>
                    <a:pt x="150858" y="678699"/>
                    <a:pt x="137442" y="678699"/>
                  </a:cubicBezTo>
                  <a:cubicBezTo>
                    <a:pt x="92552" y="678699"/>
                    <a:pt x="53854" y="657544"/>
                    <a:pt x="14639" y="639485"/>
                  </a:cubicBezTo>
                  <a:cubicBezTo>
                    <a:pt x="7932" y="636389"/>
                    <a:pt x="6384" y="632261"/>
                    <a:pt x="7932" y="625037"/>
                  </a:cubicBezTo>
                  <a:cubicBezTo>
                    <a:pt x="20315" y="558476"/>
                    <a:pt x="40954" y="494495"/>
                    <a:pt x="69333" y="432578"/>
                  </a:cubicBezTo>
                  <a:cubicBezTo>
                    <a:pt x="72945" y="424838"/>
                    <a:pt x="77073" y="421742"/>
                    <a:pt x="86360" y="423806"/>
                  </a:cubicBezTo>
                  <a:cubicBezTo>
                    <a:pt x="107515" y="428450"/>
                    <a:pt x="129186" y="432578"/>
                    <a:pt x="150858" y="436706"/>
                  </a:cubicBezTo>
                  <a:cubicBezTo>
                    <a:pt x="171497" y="440833"/>
                    <a:pt x="188008" y="453733"/>
                    <a:pt x="206583" y="463536"/>
                  </a:cubicBezTo>
                  <a:cubicBezTo>
                    <a:pt x="216903" y="468696"/>
                    <a:pt x="221546" y="467664"/>
                    <a:pt x="227738" y="457345"/>
                  </a:cubicBezTo>
                  <a:cubicBezTo>
                    <a:pt x="239606" y="436706"/>
                    <a:pt x="253021" y="416582"/>
                    <a:pt x="266952" y="396459"/>
                  </a:cubicBezTo>
                  <a:cubicBezTo>
                    <a:pt x="271596" y="389752"/>
                    <a:pt x="271596" y="385108"/>
                    <a:pt x="264373" y="380980"/>
                  </a:cubicBezTo>
                  <a:cubicBezTo>
                    <a:pt x="225158" y="357761"/>
                    <a:pt x="200391" y="320611"/>
                    <a:pt x="175108" y="284492"/>
                  </a:cubicBezTo>
                  <a:cubicBezTo>
                    <a:pt x="170465" y="277785"/>
                    <a:pt x="170981" y="273657"/>
                    <a:pt x="176140" y="267981"/>
                  </a:cubicBezTo>
                  <a:cubicBezTo>
                    <a:pt x="219998" y="216383"/>
                    <a:pt x="270048" y="171493"/>
                    <a:pt x="325258" y="132279"/>
                  </a:cubicBezTo>
                  <a:cubicBezTo>
                    <a:pt x="331966" y="127635"/>
                    <a:pt x="336609" y="126603"/>
                    <a:pt x="343317" y="132795"/>
                  </a:cubicBezTo>
                  <a:cubicBezTo>
                    <a:pt x="360344" y="148274"/>
                    <a:pt x="378404" y="162722"/>
                    <a:pt x="395431" y="178717"/>
                  </a:cubicBezTo>
                  <a:cubicBezTo>
                    <a:pt x="409362" y="191616"/>
                    <a:pt x="416070" y="209160"/>
                    <a:pt x="426389" y="224639"/>
                  </a:cubicBezTo>
                  <a:cubicBezTo>
                    <a:pt x="437741" y="241666"/>
                    <a:pt x="435161" y="240634"/>
                    <a:pt x="451156" y="231347"/>
                  </a:cubicBezTo>
                  <a:cubicBezTo>
                    <a:pt x="470763" y="219995"/>
                    <a:pt x="491403" y="209676"/>
                    <a:pt x="512042" y="200388"/>
                  </a:cubicBezTo>
                  <a:cubicBezTo>
                    <a:pt x="521329" y="196260"/>
                    <a:pt x="522361" y="192132"/>
                    <a:pt x="518233" y="183877"/>
                  </a:cubicBezTo>
                  <a:cubicBezTo>
                    <a:pt x="499142" y="148274"/>
                    <a:pt x="492434" y="109576"/>
                    <a:pt x="491403" y="69846"/>
                  </a:cubicBezTo>
                  <a:cubicBezTo>
                    <a:pt x="491403" y="66234"/>
                    <a:pt x="490371" y="62106"/>
                    <a:pt x="489855" y="58494"/>
                  </a:cubicBezTo>
                  <a:cubicBezTo>
                    <a:pt x="488307" y="50239"/>
                    <a:pt x="491403" y="46111"/>
                    <a:pt x="499658" y="43015"/>
                  </a:cubicBezTo>
                  <a:cubicBezTo>
                    <a:pt x="563123" y="20312"/>
                    <a:pt x="628653" y="6380"/>
                    <a:pt x="695730" y="189"/>
                  </a:cubicBezTo>
                  <a:cubicBezTo>
                    <a:pt x="706049" y="-843"/>
                    <a:pt x="710693" y="2253"/>
                    <a:pt x="713273" y="12056"/>
                  </a:cubicBezTo>
                  <a:cubicBezTo>
                    <a:pt x="715337" y="19796"/>
                    <a:pt x="717917" y="27536"/>
                    <a:pt x="721012" y="35275"/>
                  </a:cubicBezTo>
                  <a:cubicBezTo>
                    <a:pt x="734428" y="67266"/>
                    <a:pt x="741136" y="99772"/>
                    <a:pt x="738556" y="134343"/>
                  </a:cubicBezTo>
                  <a:cubicBezTo>
                    <a:pt x="737524" y="145694"/>
                    <a:pt x="742168" y="148790"/>
                    <a:pt x="753519" y="148790"/>
                  </a:cubicBezTo>
                  <a:cubicBezTo>
                    <a:pt x="775706" y="148274"/>
                    <a:pt x="797893" y="149822"/>
                    <a:pt x="820596" y="151886"/>
                  </a:cubicBezTo>
                  <a:cubicBezTo>
                    <a:pt x="831948" y="152918"/>
                    <a:pt x="838655" y="152402"/>
                    <a:pt x="838655" y="138471"/>
                  </a:cubicBezTo>
                  <a:cubicBezTo>
                    <a:pt x="838655" y="94097"/>
                    <a:pt x="859810" y="55914"/>
                    <a:pt x="877354" y="16700"/>
                  </a:cubicBezTo>
                  <a:cubicBezTo>
                    <a:pt x="880449" y="9476"/>
                    <a:pt x="885093" y="7928"/>
                    <a:pt x="892317" y="9476"/>
                  </a:cubicBezTo>
                  <a:cubicBezTo>
                    <a:pt x="958878" y="21860"/>
                    <a:pt x="1022859" y="42499"/>
                    <a:pt x="1084777" y="70878"/>
                  </a:cubicBezTo>
                  <a:cubicBezTo>
                    <a:pt x="1092000" y="74489"/>
                    <a:pt x="1095096" y="78617"/>
                    <a:pt x="1093032" y="86873"/>
                  </a:cubicBezTo>
                  <a:cubicBezTo>
                    <a:pt x="1088388" y="108544"/>
                    <a:pt x="1084261" y="130731"/>
                    <a:pt x="1079617" y="152402"/>
                  </a:cubicBezTo>
                  <a:cubicBezTo>
                    <a:pt x="1075489" y="172525"/>
                    <a:pt x="1062590" y="189036"/>
                    <a:pt x="1053302" y="206580"/>
                  </a:cubicBezTo>
                  <a:cubicBezTo>
                    <a:pt x="1047626" y="217415"/>
                    <a:pt x="1048658" y="222575"/>
                    <a:pt x="1060010" y="228251"/>
                  </a:cubicBezTo>
                  <a:cubicBezTo>
                    <a:pt x="1080133" y="239602"/>
                    <a:pt x="1099740" y="252502"/>
                    <a:pt x="1118315" y="265917"/>
                  </a:cubicBezTo>
                  <a:cubicBezTo>
                    <a:pt x="1126571" y="272109"/>
                    <a:pt x="1131214" y="271593"/>
                    <a:pt x="1136374" y="262821"/>
                  </a:cubicBezTo>
                  <a:cubicBezTo>
                    <a:pt x="1159077" y="223607"/>
                    <a:pt x="1196744" y="199872"/>
                    <a:pt x="1232346" y="174589"/>
                  </a:cubicBezTo>
                  <a:cubicBezTo>
                    <a:pt x="1238538" y="170461"/>
                    <a:pt x="1242666" y="170977"/>
                    <a:pt x="1247825" y="175621"/>
                  </a:cubicBezTo>
                  <a:cubicBezTo>
                    <a:pt x="1299939" y="219995"/>
                    <a:pt x="1345345" y="270045"/>
                    <a:pt x="1384559" y="325770"/>
                  </a:cubicBezTo>
                  <a:cubicBezTo>
                    <a:pt x="1389203" y="331962"/>
                    <a:pt x="1389719" y="336606"/>
                    <a:pt x="1384043" y="342798"/>
                  </a:cubicBezTo>
                  <a:cubicBezTo>
                    <a:pt x="1368048" y="360857"/>
                    <a:pt x="1352569" y="379432"/>
                    <a:pt x="1336057" y="396975"/>
                  </a:cubicBezTo>
                  <a:cubicBezTo>
                    <a:pt x="1323674" y="409875"/>
                    <a:pt x="1306131" y="417098"/>
                    <a:pt x="1291167" y="426902"/>
                  </a:cubicBezTo>
                  <a:cubicBezTo>
                    <a:pt x="1276720" y="436706"/>
                    <a:pt x="1276720" y="436190"/>
                    <a:pt x="1284976" y="451153"/>
                  </a:cubicBezTo>
                  <a:cubicBezTo>
                    <a:pt x="1295811" y="471792"/>
                    <a:pt x="1306647" y="492431"/>
                    <a:pt x="1316450" y="513070"/>
                  </a:cubicBezTo>
                  <a:cubicBezTo>
                    <a:pt x="1320062" y="520294"/>
                    <a:pt x="1323158" y="523390"/>
                    <a:pt x="1330898" y="519262"/>
                  </a:cubicBezTo>
                  <a:cubicBezTo>
                    <a:pt x="1367532" y="500171"/>
                    <a:pt x="1406746" y="492431"/>
                    <a:pt x="1447509" y="491399"/>
                  </a:cubicBezTo>
                  <a:cubicBezTo>
                    <a:pt x="1451120" y="491399"/>
                    <a:pt x="1455248" y="490367"/>
                    <a:pt x="1458860" y="489851"/>
                  </a:cubicBezTo>
                  <a:cubicBezTo>
                    <a:pt x="1466600" y="488819"/>
                    <a:pt x="1470728" y="491399"/>
                    <a:pt x="1473307" y="499139"/>
                  </a:cubicBezTo>
                  <a:cubicBezTo>
                    <a:pt x="1493431" y="556412"/>
                    <a:pt x="1508394" y="615234"/>
                    <a:pt x="1513554" y="675603"/>
                  </a:cubicBezTo>
                  <a:cubicBezTo>
                    <a:pt x="1513554" y="676635"/>
                    <a:pt x="1513554" y="678183"/>
                    <a:pt x="1514070" y="679215"/>
                  </a:cubicBezTo>
                  <a:cubicBezTo>
                    <a:pt x="1518713" y="714301"/>
                    <a:pt x="1519745" y="706046"/>
                    <a:pt x="1490335" y="717397"/>
                  </a:cubicBezTo>
                  <a:cubicBezTo>
                    <a:pt x="1454732" y="730813"/>
                    <a:pt x="1418614" y="741648"/>
                    <a:pt x="1379916" y="738036"/>
                  </a:cubicBezTo>
                  <a:cubicBezTo>
                    <a:pt x="1371144" y="737004"/>
                    <a:pt x="1368048" y="740616"/>
                    <a:pt x="1367532" y="749904"/>
                  </a:cubicBezTo>
                  <a:cubicBezTo>
                    <a:pt x="1367016" y="774155"/>
                    <a:pt x="1365984" y="797890"/>
                    <a:pt x="1363920" y="822141"/>
                  </a:cubicBezTo>
                  <a:cubicBezTo>
                    <a:pt x="1363404" y="831944"/>
                    <a:pt x="1363920" y="838136"/>
                    <a:pt x="1375788" y="838136"/>
                  </a:cubicBezTo>
                  <a:cubicBezTo>
                    <a:pt x="1420678" y="838136"/>
                    <a:pt x="1459376" y="858775"/>
                    <a:pt x="1498590" y="876834"/>
                  </a:cubicBezTo>
                  <a:cubicBezTo>
                    <a:pt x="1505298" y="879930"/>
                    <a:pt x="1507878" y="883542"/>
                    <a:pt x="1506330" y="891798"/>
                  </a:cubicBezTo>
                  <a:cubicBezTo>
                    <a:pt x="1493947" y="958875"/>
                    <a:pt x="1472791" y="1023372"/>
                    <a:pt x="1444413" y="1085289"/>
                  </a:cubicBezTo>
                  <a:cubicBezTo>
                    <a:pt x="1441317" y="1092513"/>
                    <a:pt x="1437189" y="1094577"/>
                    <a:pt x="1429449" y="1093029"/>
                  </a:cubicBezTo>
                  <a:cubicBezTo>
                    <a:pt x="1386623" y="1085289"/>
                    <a:pt x="1343797" y="1078581"/>
                    <a:pt x="1306647" y="1052783"/>
                  </a:cubicBezTo>
                  <a:cubicBezTo>
                    <a:pt x="1297875" y="1046591"/>
                    <a:pt x="1293231" y="1048655"/>
                    <a:pt x="1287556" y="1057942"/>
                  </a:cubicBezTo>
                  <a:cubicBezTo>
                    <a:pt x="1275688" y="1078581"/>
                    <a:pt x="1262273" y="1098705"/>
                    <a:pt x="1248857" y="1118828"/>
                  </a:cubicBezTo>
                  <a:cubicBezTo>
                    <a:pt x="1244214" y="1125535"/>
                    <a:pt x="1242150" y="1130179"/>
                    <a:pt x="1250405" y="1135339"/>
                  </a:cubicBezTo>
                  <a:cubicBezTo>
                    <a:pt x="1289620" y="1158558"/>
                    <a:pt x="1313871" y="1194676"/>
                    <a:pt x="1339153" y="1230795"/>
                  </a:cubicBezTo>
                  <a:cubicBezTo>
                    <a:pt x="1344313" y="1238018"/>
                    <a:pt x="1343797" y="1242662"/>
                    <a:pt x="1337605" y="1249370"/>
                  </a:cubicBezTo>
                  <a:cubicBezTo>
                    <a:pt x="1293747" y="1300968"/>
                    <a:pt x="1244214" y="1345342"/>
                    <a:pt x="1189004" y="1384040"/>
                  </a:cubicBezTo>
                  <a:cubicBezTo>
                    <a:pt x="1182296" y="1388684"/>
                    <a:pt x="1177652" y="1389716"/>
                    <a:pt x="1170945" y="1383524"/>
                  </a:cubicBezTo>
                  <a:cubicBezTo>
                    <a:pt x="1153918" y="1368045"/>
                    <a:pt x="1135858" y="1353597"/>
                    <a:pt x="1118831" y="1337602"/>
                  </a:cubicBezTo>
                  <a:cubicBezTo>
                    <a:pt x="1104384" y="1324187"/>
                    <a:pt x="1096644" y="1306128"/>
                    <a:pt x="1086840" y="1289616"/>
                  </a:cubicBezTo>
                  <a:cubicBezTo>
                    <a:pt x="1080133" y="1278265"/>
                    <a:pt x="1074973" y="1277749"/>
                    <a:pt x="1064137" y="1284456"/>
                  </a:cubicBezTo>
                  <a:cubicBezTo>
                    <a:pt x="1044530" y="1296324"/>
                    <a:pt x="1023375" y="1306643"/>
                    <a:pt x="1002220" y="1316447"/>
                  </a:cubicBezTo>
                  <a:cubicBezTo>
                    <a:pt x="993449" y="1320575"/>
                    <a:pt x="991385" y="1324703"/>
                    <a:pt x="996028" y="1332958"/>
                  </a:cubicBezTo>
                  <a:cubicBezTo>
                    <a:pt x="1015120" y="1368561"/>
                    <a:pt x="1021827" y="1407259"/>
                    <a:pt x="1022859" y="1446989"/>
                  </a:cubicBezTo>
                  <a:cubicBezTo>
                    <a:pt x="1022859" y="1451117"/>
                    <a:pt x="1023891" y="1455245"/>
                    <a:pt x="1024407" y="1459889"/>
                  </a:cubicBezTo>
                  <a:cubicBezTo>
                    <a:pt x="1025439" y="1466596"/>
                    <a:pt x="1022859" y="1470724"/>
                    <a:pt x="1015636" y="1473304"/>
                  </a:cubicBezTo>
                  <a:cubicBezTo>
                    <a:pt x="970745" y="1493943"/>
                    <a:pt x="870646" y="1516130"/>
                    <a:pt x="817500" y="1518710"/>
                  </a:cubicBezTo>
                  <a:close/>
                  <a:moveTo>
                    <a:pt x="758163" y="1148238"/>
                  </a:moveTo>
                  <a:cubicBezTo>
                    <a:pt x="974357" y="1144627"/>
                    <a:pt x="1145146" y="976418"/>
                    <a:pt x="1145146" y="758675"/>
                  </a:cubicBezTo>
                  <a:cubicBezTo>
                    <a:pt x="1145146" y="542481"/>
                    <a:pt x="974357" y="371176"/>
                    <a:pt x="757131" y="371176"/>
                  </a:cubicBezTo>
                  <a:cubicBezTo>
                    <a:pt x="539904" y="371176"/>
                    <a:pt x="368600" y="542481"/>
                    <a:pt x="368600" y="759707"/>
                  </a:cubicBezTo>
                  <a:cubicBezTo>
                    <a:pt x="369116" y="977966"/>
                    <a:pt x="541452" y="1145659"/>
                    <a:pt x="758163" y="1148238"/>
                  </a:cubicBezTo>
                  <a:close/>
                </a:path>
              </a:pathLst>
            </a:custGeom>
            <a:grpFill/>
            <a:ln w="51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35" name="Group 21">
              <a:extLst>
                <a:ext uri="{FF2B5EF4-FFF2-40B4-BE49-F238E27FC236}">
                  <a16:creationId xmlns:a16="http://schemas.microsoft.com/office/drawing/2014/main" id="{6B6371E7-8DBE-4426-B808-11EE3562F156}"/>
                </a:ext>
              </a:extLst>
            </p:cNvPr>
            <p:cNvGrpSpPr/>
            <p:nvPr/>
          </p:nvGrpSpPr>
          <p:grpSpPr>
            <a:xfrm>
              <a:off x="3563163" y="3556278"/>
              <a:ext cx="1218879" cy="1218879"/>
              <a:chOff x="3264582" y="1870309"/>
              <a:chExt cx="1774962" cy="1774962"/>
            </a:xfrm>
            <a:grpFill/>
          </p:grpSpPr>
          <p:sp>
            <p:nvSpPr>
              <p:cNvPr id="36" name="Freeform: Shape 22">
                <a:extLst>
                  <a:ext uri="{FF2B5EF4-FFF2-40B4-BE49-F238E27FC236}">
                    <a16:creationId xmlns:a16="http://schemas.microsoft.com/office/drawing/2014/main" id="{6B056C3D-76B0-4443-AB02-45EB5BF3EE13}"/>
                  </a:ext>
                </a:extLst>
              </p:cNvPr>
              <p:cNvSpPr/>
              <p:nvPr/>
            </p:nvSpPr>
            <p:spPr>
              <a:xfrm>
                <a:off x="3264582" y="1870309"/>
                <a:ext cx="1774962" cy="1774962"/>
              </a:xfrm>
              <a:custGeom>
                <a:avLst/>
                <a:gdLst>
                  <a:gd name="connsiteX0" fmla="*/ 894776 w 1774962"/>
                  <a:gd name="connsiteY0" fmla="*/ 1775736 h 1774962"/>
                  <a:gd name="connsiteX1" fmla="*/ 852466 w 1774962"/>
                  <a:gd name="connsiteY1" fmla="*/ 1775736 h 1774962"/>
                  <a:gd name="connsiteX2" fmla="*/ 839567 w 1774962"/>
                  <a:gd name="connsiteY2" fmla="*/ 1764901 h 1774962"/>
                  <a:gd name="connsiteX3" fmla="*/ 819960 w 1774962"/>
                  <a:gd name="connsiteY3" fmla="*/ 1666349 h 1774962"/>
                  <a:gd name="connsiteX4" fmla="*/ 822024 w 1774962"/>
                  <a:gd name="connsiteY4" fmla="*/ 1636938 h 1774962"/>
                  <a:gd name="connsiteX5" fmla="*/ 811704 w 1774962"/>
                  <a:gd name="connsiteY5" fmla="*/ 1623523 h 1774962"/>
                  <a:gd name="connsiteX6" fmla="*/ 695093 w 1774962"/>
                  <a:gd name="connsiteY6" fmla="*/ 1601852 h 1774962"/>
                  <a:gd name="connsiteX7" fmla="*/ 680130 w 1774962"/>
                  <a:gd name="connsiteY7" fmla="*/ 1610623 h 1774962"/>
                  <a:gd name="connsiteX8" fmla="*/ 615116 w 1774962"/>
                  <a:gd name="connsiteY8" fmla="*/ 1727234 h 1774962"/>
                  <a:gd name="connsiteX9" fmla="*/ 603765 w 1774962"/>
                  <a:gd name="connsiteY9" fmla="*/ 1730330 h 1774962"/>
                  <a:gd name="connsiteX10" fmla="*/ 512953 w 1774962"/>
                  <a:gd name="connsiteY10" fmla="*/ 1694212 h 1774962"/>
                  <a:gd name="connsiteX11" fmla="*/ 507277 w 1774962"/>
                  <a:gd name="connsiteY11" fmla="*/ 1681828 h 1774962"/>
                  <a:gd name="connsiteX12" fmla="*/ 527400 w 1774962"/>
                  <a:gd name="connsiteY12" fmla="*/ 1583277 h 1774962"/>
                  <a:gd name="connsiteX13" fmla="*/ 541848 w 1774962"/>
                  <a:gd name="connsiteY13" fmla="*/ 1552834 h 1774962"/>
                  <a:gd name="connsiteX14" fmla="*/ 537720 w 1774962"/>
                  <a:gd name="connsiteY14" fmla="*/ 1539418 h 1774962"/>
                  <a:gd name="connsiteX15" fmla="*/ 435041 w 1774962"/>
                  <a:gd name="connsiteY15" fmla="*/ 1472857 h 1774962"/>
                  <a:gd name="connsiteX16" fmla="*/ 420593 w 1774962"/>
                  <a:gd name="connsiteY16" fmla="*/ 1474921 h 1774962"/>
                  <a:gd name="connsiteX17" fmla="*/ 315334 w 1774962"/>
                  <a:gd name="connsiteY17" fmla="*/ 1559026 h 1774962"/>
                  <a:gd name="connsiteX18" fmla="*/ 302950 w 1774962"/>
                  <a:gd name="connsiteY18" fmla="*/ 1557478 h 1774962"/>
                  <a:gd name="connsiteX19" fmla="*/ 233809 w 1774962"/>
                  <a:gd name="connsiteY19" fmla="*/ 1490401 h 1774962"/>
                  <a:gd name="connsiteX20" fmla="*/ 232777 w 1774962"/>
                  <a:gd name="connsiteY20" fmla="*/ 1476985 h 1774962"/>
                  <a:gd name="connsiteX21" fmla="*/ 289019 w 1774962"/>
                  <a:gd name="connsiteY21" fmla="*/ 1393397 h 1774962"/>
                  <a:gd name="connsiteX22" fmla="*/ 312754 w 1774962"/>
                  <a:gd name="connsiteY22" fmla="*/ 1371726 h 1774962"/>
                  <a:gd name="connsiteX23" fmla="*/ 314818 w 1774962"/>
                  <a:gd name="connsiteY23" fmla="*/ 1355731 h 1774962"/>
                  <a:gd name="connsiteX24" fmla="*/ 246193 w 1774962"/>
                  <a:gd name="connsiteY24" fmla="*/ 1255631 h 1774962"/>
                  <a:gd name="connsiteX25" fmla="*/ 230713 w 1774962"/>
                  <a:gd name="connsiteY25" fmla="*/ 1253051 h 1774962"/>
                  <a:gd name="connsiteX26" fmla="*/ 102751 w 1774962"/>
                  <a:gd name="connsiteY26" fmla="*/ 1289685 h 1774962"/>
                  <a:gd name="connsiteX27" fmla="*/ 91916 w 1774962"/>
                  <a:gd name="connsiteY27" fmla="*/ 1282978 h 1774962"/>
                  <a:gd name="connsiteX28" fmla="*/ 53733 w 1774962"/>
                  <a:gd name="connsiteY28" fmla="*/ 1194230 h 1774962"/>
                  <a:gd name="connsiteX29" fmla="*/ 58377 w 1774962"/>
                  <a:gd name="connsiteY29" fmla="*/ 1181330 h 1774962"/>
                  <a:gd name="connsiteX30" fmla="*/ 142481 w 1774962"/>
                  <a:gd name="connsiteY30" fmla="*/ 1125605 h 1774962"/>
                  <a:gd name="connsiteX31" fmla="*/ 173956 w 1774962"/>
                  <a:gd name="connsiteY31" fmla="*/ 1114253 h 1774962"/>
                  <a:gd name="connsiteX32" fmla="*/ 180664 w 1774962"/>
                  <a:gd name="connsiteY32" fmla="*/ 1101870 h 1774962"/>
                  <a:gd name="connsiteX33" fmla="*/ 154865 w 1774962"/>
                  <a:gd name="connsiteY33" fmla="*/ 981131 h 1774962"/>
                  <a:gd name="connsiteX34" fmla="*/ 144029 w 1774962"/>
                  <a:gd name="connsiteY34" fmla="*/ 973391 h 1774962"/>
                  <a:gd name="connsiteX35" fmla="*/ 10391 w 1774962"/>
                  <a:gd name="connsiteY35" fmla="*/ 958428 h 1774962"/>
                  <a:gd name="connsiteX36" fmla="*/ 2135 w 1774962"/>
                  <a:gd name="connsiteY36" fmla="*/ 948624 h 1774962"/>
                  <a:gd name="connsiteX37" fmla="*/ 588 w 1774962"/>
                  <a:gd name="connsiteY37" fmla="*/ 850589 h 1774962"/>
                  <a:gd name="connsiteX38" fmla="*/ 10391 w 1774962"/>
                  <a:gd name="connsiteY38" fmla="*/ 840785 h 1774962"/>
                  <a:gd name="connsiteX39" fmla="*/ 110491 w 1774962"/>
                  <a:gd name="connsiteY39" fmla="*/ 820662 h 1774962"/>
                  <a:gd name="connsiteX40" fmla="*/ 139901 w 1774962"/>
                  <a:gd name="connsiteY40" fmla="*/ 822726 h 1774962"/>
                  <a:gd name="connsiteX41" fmla="*/ 153317 w 1774962"/>
                  <a:gd name="connsiteY41" fmla="*/ 811890 h 1774962"/>
                  <a:gd name="connsiteX42" fmla="*/ 174472 w 1774962"/>
                  <a:gd name="connsiteY42" fmla="*/ 696827 h 1774962"/>
                  <a:gd name="connsiteX43" fmla="*/ 164152 w 1774962"/>
                  <a:gd name="connsiteY43" fmla="*/ 680316 h 1774962"/>
                  <a:gd name="connsiteX44" fmla="*/ 49090 w 1774962"/>
                  <a:gd name="connsiteY44" fmla="*/ 615819 h 1774962"/>
                  <a:gd name="connsiteX45" fmla="*/ 45993 w 1774962"/>
                  <a:gd name="connsiteY45" fmla="*/ 606015 h 1774962"/>
                  <a:gd name="connsiteX46" fmla="*/ 82628 w 1774962"/>
                  <a:gd name="connsiteY46" fmla="*/ 513655 h 1774962"/>
                  <a:gd name="connsiteX47" fmla="*/ 93979 w 1774962"/>
                  <a:gd name="connsiteY47" fmla="*/ 508496 h 1774962"/>
                  <a:gd name="connsiteX48" fmla="*/ 224006 w 1774962"/>
                  <a:gd name="connsiteY48" fmla="*/ 543066 h 1774962"/>
                  <a:gd name="connsiteX49" fmla="*/ 236905 w 1774962"/>
                  <a:gd name="connsiteY49" fmla="*/ 538938 h 1774962"/>
                  <a:gd name="connsiteX50" fmla="*/ 302434 w 1774962"/>
                  <a:gd name="connsiteY50" fmla="*/ 437291 h 1774962"/>
                  <a:gd name="connsiteX51" fmla="*/ 302950 w 1774962"/>
                  <a:gd name="connsiteY51" fmla="*/ 423359 h 1774962"/>
                  <a:gd name="connsiteX52" fmla="*/ 238453 w 1774962"/>
                  <a:gd name="connsiteY52" fmla="*/ 346995 h 1774962"/>
                  <a:gd name="connsiteX53" fmla="*/ 228650 w 1774962"/>
                  <a:gd name="connsiteY53" fmla="*/ 333063 h 1774962"/>
                  <a:gd name="connsiteX54" fmla="*/ 230713 w 1774962"/>
                  <a:gd name="connsiteY54" fmla="*/ 290237 h 1774962"/>
                  <a:gd name="connsiteX55" fmla="*/ 283859 w 1774962"/>
                  <a:gd name="connsiteY55" fmla="*/ 236060 h 1774962"/>
                  <a:gd name="connsiteX56" fmla="*/ 300370 w 1774962"/>
                  <a:gd name="connsiteY56" fmla="*/ 234512 h 1774962"/>
                  <a:gd name="connsiteX57" fmla="*/ 380863 w 1774962"/>
                  <a:gd name="connsiteY57" fmla="*/ 288173 h 1774962"/>
                  <a:gd name="connsiteX58" fmla="*/ 403050 w 1774962"/>
                  <a:gd name="connsiteY58" fmla="*/ 311392 h 1774962"/>
                  <a:gd name="connsiteX59" fmla="*/ 422141 w 1774962"/>
                  <a:gd name="connsiteY59" fmla="*/ 313972 h 1774962"/>
                  <a:gd name="connsiteX60" fmla="*/ 519661 w 1774962"/>
                  <a:gd name="connsiteY60" fmla="*/ 246895 h 1774962"/>
                  <a:gd name="connsiteX61" fmla="*/ 524820 w 1774962"/>
                  <a:gd name="connsiteY61" fmla="*/ 233996 h 1774962"/>
                  <a:gd name="connsiteX62" fmla="*/ 492314 w 1774962"/>
                  <a:gd name="connsiteY62" fmla="*/ 127704 h 1774962"/>
                  <a:gd name="connsiteX63" fmla="*/ 514501 w 1774962"/>
                  <a:gd name="connsiteY63" fmla="*/ 82298 h 1774962"/>
                  <a:gd name="connsiteX64" fmla="*/ 578482 w 1774962"/>
                  <a:gd name="connsiteY64" fmla="*/ 55468 h 1774962"/>
                  <a:gd name="connsiteX65" fmla="*/ 595509 w 1774962"/>
                  <a:gd name="connsiteY65" fmla="*/ 60111 h 1774962"/>
                  <a:gd name="connsiteX66" fmla="*/ 648655 w 1774962"/>
                  <a:gd name="connsiteY66" fmla="*/ 139572 h 1774962"/>
                  <a:gd name="connsiteX67" fmla="*/ 661039 w 1774962"/>
                  <a:gd name="connsiteY67" fmla="*/ 172078 h 1774962"/>
                  <a:gd name="connsiteX68" fmla="*/ 675486 w 1774962"/>
                  <a:gd name="connsiteY68" fmla="*/ 180334 h 1774962"/>
                  <a:gd name="connsiteX69" fmla="*/ 792613 w 1774962"/>
                  <a:gd name="connsiteY69" fmla="*/ 155567 h 1774962"/>
                  <a:gd name="connsiteX70" fmla="*/ 801900 w 1774962"/>
                  <a:gd name="connsiteY70" fmla="*/ 143700 h 1774962"/>
                  <a:gd name="connsiteX71" fmla="*/ 816864 w 1774962"/>
                  <a:gd name="connsiteY71" fmla="*/ 11094 h 1774962"/>
                  <a:gd name="connsiteX72" fmla="*/ 826151 w 1774962"/>
                  <a:gd name="connsiteY72" fmla="*/ 2322 h 1774962"/>
                  <a:gd name="connsiteX73" fmla="*/ 925219 w 1774962"/>
                  <a:gd name="connsiteY73" fmla="*/ 774 h 1774962"/>
                  <a:gd name="connsiteX74" fmla="*/ 934507 w 1774962"/>
                  <a:gd name="connsiteY74" fmla="*/ 10062 h 1774962"/>
                  <a:gd name="connsiteX75" fmla="*/ 954114 w 1774962"/>
                  <a:gd name="connsiteY75" fmla="*/ 111193 h 1774962"/>
                  <a:gd name="connsiteX76" fmla="*/ 952050 w 1774962"/>
                  <a:gd name="connsiteY76" fmla="*/ 140604 h 1774962"/>
                  <a:gd name="connsiteX77" fmla="*/ 962369 w 1774962"/>
                  <a:gd name="connsiteY77" fmla="*/ 152987 h 1774962"/>
                  <a:gd name="connsiteX78" fmla="*/ 1078980 w 1774962"/>
                  <a:gd name="connsiteY78" fmla="*/ 174658 h 1774962"/>
                  <a:gd name="connsiteX79" fmla="*/ 1093428 w 1774962"/>
                  <a:gd name="connsiteY79" fmla="*/ 168467 h 1774962"/>
                  <a:gd name="connsiteX80" fmla="*/ 1147089 w 1774962"/>
                  <a:gd name="connsiteY80" fmla="*/ 69399 h 1774962"/>
                  <a:gd name="connsiteX81" fmla="*/ 1192495 w 1774962"/>
                  <a:gd name="connsiteY81" fmla="*/ 54436 h 1774962"/>
                  <a:gd name="connsiteX82" fmla="*/ 1258024 w 1774962"/>
                  <a:gd name="connsiteY82" fmla="*/ 81266 h 1774962"/>
                  <a:gd name="connsiteX83" fmla="*/ 1267312 w 1774962"/>
                  <a:gd name="connsiteY83" fmla="*/ 96746 h 1774962"/>
                  <a:gd name="connsiteX84" fmla="*/ 1247705 w 1774962"/>
                  <a:gd name="connsiteY84" fmla="*/ 192718 h 1774962"/>
                  <a:gd name="connsiteX85" fmla="*/ 1233258 w 1774962"/>
                  <a:gd name="connsiteY85" fmla="*/ 224192 h 1774962"/>
                  <a:gd name="connsiteX86" fmla="*/ 1237385 w 1774962"/>
                  <a:gd name="connsiteY86" fmla="*/ 237608 h 1774962"/>
                  <a:gd name="connsiteX87" fmla="*/ 1340065 w 1774962"/>
                  <a:gd name="connsiteY87" fmla="*/ 304169 h 1774962"/>
                  <a:gd name="connsiteX88" fmla="*/ 1354512 w 1774962"/>
                  <a:gd name="connsiteY88" fmla="*/ 302621 h 1774962"/>
                  <a:gd name="connsiteX89" fmla="*/ 1459771 w 1774962"/>
                  <a:gd name="connsiteY89" fmla="*/ 218516 h 1774962"/>
                  <a:gd name="connsiteX90" fmla="*/ 1472155 w 1774962"/>
                  <a:gd name="connsiteY90" fmla="*/ 220064 h 1774962"/>
                  <a:gd name="connsiteX91" fmla="*/ 1541296 w 1774962"/>
                  <a:gd name="connsiteY91" fmla="*/ 287657 h 1774962"/>
                  <a:gd name="connsiteX92" fmla="*/ 1542328 w 1774962"/>
                  <a:gd name="connsiteY92" fmla="*/ 301073 h 1774962"/>
                  <a:gd name="connsiteX93" fmla="*/ 1485570 w 1774962"/>
                  <a:gd name="connsiteY93" fmla="*/ 385693 h 1774962"/>
                  <a:gd name="connsiteX94" fmla="*/ 1462868 w 1774962"/>
                  <a:gd name="connsiteY94" fmla="*/ 406332 h 1774962"/>
                  <a:gd name="connsiteX95" fmla="*/ 1460803 w 1774962"/>
                  <a:gd name="connsiteY95" fmla="*/ 422327 h 1774962"/>
                  <a:gd name="connsiteX96" fmla="*/ 1529428 w 1774962"/>
                  <a:gd name="connsiteY96" fmla="*/ 522427 h 1774962"/>
                  <a:gd name="connsiteX97" fmla="*/ 1544908 w 1774962"/>
                  <a:gd name="connsiteY97" fmla="*/ 525007 h 1774962"/>
                  <a:gd name="connsiteX98" fmla="*/ 1672870 w 1774962"/>
                  <a:gd name="connsiteY98" fmla="*/ 488373 h 1774962"/>
                  <a:gd name="connsiteX99" fmla="*/ 1683706 w 1774962"/>
                  <a:gd name="connsiteY99" fmla="*/ 495080 h 1774962"/>
                  <a:gd name="connsiteX100" fmla="*/ 1721888 w 1774962"/>
                  <a:gd name="connsiteY100" fmla="*/ 583828 h 1774962"/>
                  <a:gd name="connsiteX101" fmla="*/ 1717244 w 1774962"/>
                  <a:gd name="connsiteY101" fmla="*/ 596728 h 1774962"/>
                  <a:gd name="connsiteX102" fmla="*/ 1633140 w 1774962"/>
                  <a:gd name="connsiteY102" fmla="*/ 652453 h 1774962"/>
                  <a:gd name="connsiteX103" fmla="*/ 1601665 w 1774962"/>
                  <a:gd name="connsiteY103" fmla="*/ 663805 h 1774962"/>
                  <a:gd name="connsiteX104" fmla="*/ 1594958 w 1774962"/>
                  <a:gd name="connsiteY104" fmla="*/ 676188 h 1774962"/>
                  <a:gd name="connsiteX105" fmla="*/ 1620241 w 1774962"/>
                  <a:gd name="connsiteY105" fmla="*/ 795895 h 1774962"/>
                  <a:gd name="connsiteX106" fmla="*/ 1631076 w 1774962"/>
                  <a:gd name="connsiteY106" fmla="*/ 804667 h 1774962"/>
                  <a:gd name="connsiteX107" fmla="*/ 1763682 w 1774962"/>
                  <a:gd name="connsiteY107" fmla="*/ 819630 h 1774962"/>
                  <a:gd name="connsiteX108" fmla="*/ 1773486 w 1774962"/>
                  <a:gd name="connsiteY108" fmla="*/ 829950 h 1774962"/>
                  <a:gd name="connsiteX109" fmla="*/ 1775034 w 1774962"/>
                  <a:gd name="connsiteY109" fmla="*/ 927985 h 1774962"/>
                  <a:gd name="connsiteX110" fmla="*/ 1766262 w 1774962"/>
                  <a:gd name="connsiteY110" fmla="*/ 937273 h 1774962"/>
                  <a:gd name="connsiteX111" fmla="*/ 1663583 w 1774962"/>
                  <a:gd name="connsiteY111" fmla="*/ 957396 h 1774962"/>
                  <a:gd name="connsiteX112" fmla="*/ 1636752 w 1774962"/>
                  <a:gd name="connsiteY112" fmla="*/ 955332 h 1774962"/>
                  <a:gd name="connsiteX113" fmla="*/ 1622304 w 1774962"/>
                  <a:gd name="connsiteY113" fmla="*/ 966684 h 1774962"/>
                  <a:gd name="connsiteX114" fmla="*/ 1601149 w 1774962"/>
                  <a:gd name="connsiteY114" fmla="*/ 1081746 h 1774962"/>
                  <a:gd name="connsiteX115" fmla="*/ 1610437 w 1774962"/>
                  <a:gd name="connsiteY115" fmla="*/ 1097742 h 1774962"/>
                  <a:gd name="connsiteX116" fmla="*/ 1726016 w 1774962"/>
                  <a:gd name="connsiteY116" fmla="*/ 1161723 h 1774962"/>
                  <a:gd name="connsiteX117" fmla="*/ 1729112 w 1774962"/>
                  <a:gd name="connsiteY117" fmla="*/ 1174107 h 1774962"/>
                  <a:gd name="connsiteX118" fmla="*/ 1693509 w 1774962"/>
                  <a:gd name="connsiteY118" fmla="*/ 1263887 h 1774962"/>
                  <a:gd name="connsiteX119" fmla="*/ 1681126 w 1774962"/>
                  <a:gd name="connsiteY119" fmla="*/ 1270078 h 1774962"/>
                  <a:gd name="connsiteX120" fmla="*/ 1581542 w 1774962"/>
                  <a:gd name="connsiteY120" fmla="*/ 1249955 h 1774962"/>
                  <a:gd name="connsiteX121" fmla="*/ 1552647 w 1774962"/>
                  <a:gd name="connsiteY121" fmla="*/ 1236024 h 1774962"/>
                  <a:gd name="connsiteX122" fmla="*/ 1538200 w 1774962"/>
                  <a:gd name="connsiteY122" fmla="*/ 1240152 h 1774962"/>
                  <a:gd name="connsiteX123" fmla="*/ 1473187 w 1774962"/>
                  <a:gd name="connsiteY123" fmla="*/ 1340767 h 1774962"/>
                  <a:gd name="connsiteX124" fmla="*/ 1475251 w 1774962"/>
                  <a:gd name="connsiteY124" fmla="*/ 1358310 h 1774962"/>
                  <a:gd name="connsiteX125" fmla="*/ 1535104 w 1774962"/>
                  <a:gd name="connsiteY125" fmla="*/ 1430031 h 1774962"/>
                  <a:gd name="connsiteX126" fmla="*/ 1545424 w 1774962"/>
                  <a:gd name="connsiteY126" fmla="*/ 1444995 h 1774962"/>
                  <a:gd name="connsiteX127" fmla="*/ 1542844 w 1774962"/>
                  <a:gd name="connsiteY127" fmla="*/ 1489885 h 1774962"/>
                  <a:gd name="connsiteX128" fmla="*/ 1491246 w 1774962"/>
                  <a:gd name="connsiteY128" fmla="*/ 1542514 h 1774962"/>
                  <a:gd name="connsiteX129" fmla="*/ 1472155 w 1774962"/>
                  <a:gd name="connsiteY129" fmla="*/ 1544062 h 1774962"/>
                  <a:gd name="connsiteX130" fmla="*/ 1393726 w 1774962"/>
                  <a:gd name="connsiteY130" fmla="*/ 1491948 h 1774962"/>
                  <a:gd name="connsiteX131" fmla="*/ 1369992 w 1774962"/>
                  <a:gd name="connsiteY131" fmla="*/ 1466666 h 1774962"/>
                  <a:gd name="connsiteX132" fmla="*/ 1352964 w 1774962"/>
                  <a:gd name="connsiteY132" fmla="*/ 1464602 h 1774962"/>
                  <a:gd name="connsiteX133" fmla="*/ 1254413 w 1774962"/>
                  <a:gd name="connsiteY133" fmla="*/ 1532711 h 1774962"/>
                  <a:gd name="connsiteX134" fmla="*/ 1248737 w 1774962"/>
                  <a:gd name="connsiteY134" fmla="*/ 1544578 h 1774962"/>
                  <a:gd name="connsiteX135" fmla="*/ 1284339 w 1774962"/>
                  <a:gd name="connsiteY135" fmla="*/ 1662221 h 1774962"/>
                  <a:gd name="connsiteX136" fmla="*/ 1268860 w 1774962"/>
                  <a:gd name="connsiteY136" fmla="*/ 1693180 h 1774962"/>
                  <a:gd name="connsiteX137" fmla="*/ 1195591 w 1774962"/>
                  <a:gd name="connsiteY137" fmla="*/ 1724654 h 1774962"/>
                  <a:gd name="connsiteX138" fmla="*/ 1178564 w 1774962"/>
                  <a:gd name="connsiteY138" fmla="*/ 1719495 h 1774962"/>
                  <a:gd name="connsiteX139" fmla="*/ 1125418 w 1774962"/>
                  <a:gd name="connsiteY139" fmla="*/ 1640034 h 1774962"/>
                  <a:gd name="connsiteX140" fmla="*/ 1113035 w 1774962"/>
                  <a:gd name="connsiteY140" fmla="*/ 1606496 h 1774962"/>
                  <a:gd name="connsiteX141" fmla="*/ 1099619 w 1774962"/>
                  <a:gd name="connsiteY141" fmla="*/ 1599272 h 1774962"/>
                  <a:gd name="connsiteX142" fmla="*/ 979913 w 1774962"/>
                  <a:gd name="connsiteY142" fmla="*/ 1624555 h 1774962"/>
                  <a:gd name="connsiteX143" fmla="*/ 972173 w 1774962"/>
                  <a:gd name="connsiteY143" fmla="*/ 1634874 h 1774962"/>
                  <a:gd name="connsiteX144" fmla="*/ 957726 w 1774962"/>
                  <a:gd name="connsiteY144" fmla="*/ 1767481 h 1774962"/>
                  <a:gd name="connsiteX145" fmla="*/ 945858 w 1774962"/>
                  <a:gd name="connsiteY145" fmla="*/ 1777800 h 1774962"/>
                  <a:gd name="connsiteX146" fmla="*/ 895808 w 1774962"/>
                  <a:gd name="connsiteY146" fmla="*/ 1779864 h 1774962"/>
                  <a:gd name="connsiteX147" fmla="*/ 894776 w 1774962"/>
                  <a:gd name="connsiteY147" fmla="*/ 1775736 h 1774962"/>
                  <a:gd name="connsiteX148" fmla="*/ 890648 w 1774962"/>
                  <a:gd name="connsiteY148" fmla="*/ 1454798 h 1774962"/>
                  <a:gd name="connsiteX149" fmla="*/ 1452548 w 1774962"/>
                  <a:gd name="connsiteY149" fmla="*/ 884127 h 1774962"/>
                  <a:gd name="connsiteX150" fmla="*/ 881361 w 1774962"/>
                  <a:gd name="connsiteY150" fmla="*/ 322228 h 1774962"/>
                  <a:gd name="connsiteX151" fmla="*/ 320494 w 1774962"/>
                  <a:gd name="connsiteY151" fmla="*/ 893415 h 1774962"/>
                  <a:gd name="connsiteX152" fmla="*/ 890648 w 1774962"/>
                  <a:gd name="connsiteY152" fmla="*/ 1454798 h 17749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</a:cxnLst>
                <a:rect l="l" t="t" r="r" b="b"/>
                <a:pathLst>
                  <a:path w="1774962" h="1774962">
                    <a:moveTo>
                      <a:pt x="894776" y="1775736"/>
                    </a:moveTo>
                    <a:cubicBezTo>
                      <a:pt x="880845" y="1775736"/>
                      <a:pt x="866397" y="1775736"/>
                      <a:pt x="852466" y="1775736"/>
                    </a:cubicBezTo>
                    <a:cubicBezTo>
                      <a:pt x="844726" y="1775736"/>
                      <a:pt x="840599" y="1772640"/>
                      <a:pt x="839567" y="1764901"/>
                    </a:cubicBezTo>
                    <a:cubicBezTo>
                      <a:pt x="833375" y="1731878"/>
                      <a:pt x="826151" y="1699371"/>
                      <a:pt x="819960" y="1666349"/>
                    </a:cubicBezTo>
                    <a:cubicBezTo>
                      <a:pt x="817896" y="1656545"/>
                      <a:pt x="820992" y="1646742"/>
                      <a:pt x="822024" y="1636938"/>
                    </a:cubicBezTo>
                    <a:cubicBezTo>
                      <a:pt x="823056" y="1628682"/>
                      <a:pt x="820992" y="1624555"/>
                      <a:pt x="811704" y="1623523"/>
                    </a:cubicBezTo>
                    <a:cubicBezTo>
                      <a:pt x="772490" y="1619395"/>
                      <a:pt x="733275" y="1612171"/>
                      <a:pt x="695093" y="1601852"/>
                    </a:cubicBezTo>
                    <a:cubicBezTo>
                      <a:pt x="686837" y="1599788"/>
                      <a:pt x="682194" y="1602368"/>
                      <a:pt x="680130" y="1610623"/>
                    </a:cubicBezTo>
                    <a:cubicBezTo>
                      <a:pt x="669294" y="1655513"/>
                      <a:pt x="636788" y="1688020"/>
                      <a:pt x="615116" y="1727234"/>
                    </a:cubicBezTo>
                    <a:cubicBezTo>
                      <a:pt x="612537" y="1731878"/>
                      <a:pt x="608409" y="1731878"/>
                      <a:pt x="603765" y="1730330"/>
                    </a:cubicBezTo>
                    <a:cubicBezTo>
                      <a:pt x="572807" y="1720011"/>
                      <a:pt x="542364" y="1707627"/>
                      <a:pt x="512953" y="1694212"/>
                    </a:cubicBezTo>
                    <a:cubicBezTo>
                      <a:pt x="506761" y="1691632"/>
                      <a:pt x="506245" y="1686988"/>
                      <a:pt x="507277" y="1681828"/>
                    </a:cubicBezTo>
                    <a:cubicBezTo>
                      <a:pt x="513985" y="1648806"/>
                      <a:pt x="519661" y="1615783"/>
                      <a:pt x="527400" y="1583277"/>
                    </a:cubicBezTo>
                    <a:cubicBezTo>
                      <a:pt x="529980" y="1572441"/>
                      <a:pt x="536172" y="1562637"/>
                      <a:pt x="541848" y="1552834"/>
                    </a:cubicBezTo>
                    <a:cubicBezTo>
                      <a:pt x="545460" y="1546642"/>
                      <a:pt x="544428" y="1543030"/>
                      <a:pt x="537720" y="1539418"/>
                    </a:cubicBezTo>
                    <a:cubicBezTo>
                      <a:pt x="501601" y="1520327"/>
                      <a:pt x="467547" y="1497624"/>
                      <a:pt x="435041" y="1472857"/>
                    </a:cubicBezTo>
                    <a:cubicBezTo>
                      <a:pt x="429365" y="1468214"/>
                      <a:pt x="425237" y="1468214"/>
                      <a:pt x="420593" y="1474921"/>
                    </a:cubicBezTo>
                    <a:cubicBezTo>
                      <a:pt x="393762" y="1512588"/>
                      <a:pt x="350936" y="1531163"/>
                      <a:pt x="315334" y="1559026"/>
                    </a:cubicBezTo>
                    <a:cubicBezTo>
                      <a:pt x="310690" y="1562637"/>
                      <a:pt x="307078" y="1561090"/>
                      <a:pt x="302950" y="1557478"/>
                    </a:cubicBezTo>
                    <a:cubicBezTo>
                      <a:pt x="278699" y="1536323"/>
                      <a:pt x="255996" y="1513104"/>
                      <a:pt x="233809" y="1490401"/>
                    </a:cubicBezTo>
                    <a:cubicBezTo>
                      <a:pt x="229682" y="1485757"/>
                      <a:pt x="229165" y="1482145"/>
                      <a:pt x="232777" y="1476985"/>
                    </a:cubicBezTo>
                    <a:cubicBezTo>
                      <a:pt x="251352" y="1449122"/>
                      <a:pt x="269928" y="1421260"/>
                      <a:pt x="289019" y="1393397"/>
                    </a:cubicBezTo>
                    <a:cubicBezTo>
                      <a:pt x="295210" y="1384625"/>
                      <a:pt x="304498" y="1378949"/>
                      <a:pt x="312754" y="1371726"/>
                    </a:cubicBezTo>
                    <a:cubicBezTo>
                      <a:pt x="318946" y="1366566"/>
                      <a:pt x="319978" y="1361922"/>
                      <a:pt x="314818" y="1355731"/>
                    </a:cubicBezTo>
                    <a:cubicBezTo>
                      <a:pt x="289535" y="1324256"/>
                      <a:pt x="266316" y="1291233"/>
                      <a:pt x="246193" y="1255631"/>
                    </a:cubicBezTo>
                    <a:cubicBezTo>
                      <a:pt x="241549" y="1247375"/>
                      <a:pt x="236905" y="1248923"/>
                      <a:pt x="230713" y="1253051"/>
                    </a:cubicBezTo>
                    <a:cubicBezTo>
                      <a:pt x="191499" y="1277302"/>
                      <a:pt x="145577" y="1277818"/>
                      <a:pt x="102751" y="1289685"/>
                    </a:cubicBezTo>
                    <a:cubicBezTo>
                      <a:pt x="97075" y="1291233"/>
                      <a:pt x="93979" y="1288137"/>
                      <a:pt x="91916" y="1282978"/>
                    </a:cubicBezTo>
                    <a:cubicBezTo>
                      <a:pt x="77984" y="1254083"/>
                      <a:pt x="65085" y="1224156"/>
                      <a:pt x="53733" y="1194230"/>
                    </a:cubicBezTo>
                    <a:cubicBezTo>
                      <a:pt x="51669" y="1188038"/>
                      <a:pt x="53217" y="1184426"/>
                      <a:pt x="58377" y="1181330"/>
                    </a:cubicBezTo>
                    <a:cubicBezTo>
                      <a:pt x="86240" y="1162755"/>
                      <a:pt x="113587" y="1143664"/>
                      <a:pt x="142481" y="1125605"/>
                    </a:cubicBezTo>
                    <a:cubicBezTo>
                      <a:pt x="151769" y="1119929"/>
                      <a:pt x="163120" y="1117349"/>
                      <a:pt x="173956" y="1114253"/>
                    </a:cubicBezTo>
                    <a:cubicBezTo>
                      <a:pt x="180664" y="1112189"/>
                      <a:pt x="182727" y="1109093"/>
                      <a:pt x="180664" y="1101870"/>
                    </a:cubicBezTo>
                    <a:cubicBezTo>
                      <a:pt x="168796" y="1062139"/>
                      <a:pt x="160541" y="1021893"/>
                      <a:pt x="154865" y="981131"/>
                    </a:cubicBezTo>
                    <a:cubicBezTo>
                      <a:pt x="153833" y="974423"/>
                      <a:pt x="150737" y="972359"/>
                      <a:pt x="144029" y="973391"/>
                    </a:cubicBezTo>
                    <a:cubicBezTo>
                      <a:pt x="98107" y="981131"/>
                      <a:pt x="54765" y="963588"/>
                      <a:pt x="10391" y="958428"/>
                    </a:cubicBezTo>
                    <a:cubicBezTo>
                      <a:pt x="4715" y="957912"/>
                      <a:pt x="2652" y="954300"/>
                      <a:pt x="2135" y="948624"/>
                    </a:cubicBezTo>
                    <a:cubicBezTo>
                      <a:pt x="-960" y="916118"/>
                      <a:pt x="72" y="883611"/>
                      <a:pt x="588" y="850589"/>
                    </a:cubicBezTo>
                    <a:cubicBezTo>
                      <a:pt x="588" y="844397"/>
                      <a:pt x="4715" y="841817"/>
                      <a:pt x="10391" y="840785"/>
                    </a:cubicBezTo>
                    <a:cubicBezTo>
                      <a:pt x="43930" y="834077"/>
                      <a:pt x="76952" y="827370"/>
                      <a:pt x="110491" y="820662"/>
                    </a:cubicBezTo>
                    <a:cubicBezTo>
                      <a:pt x="120294" y="818598"/>
                      <a:pt x="130098" y="821694"/>
                      <a:pt x="139901" y="822726"/>
                    </a:cubicBezTo>
                    <a:cubicBezTo>
                      <a:pt x="148157" y="823758"/>
                      <a:pt x="152285" y="820662"/>
                      <a:pt x="153317" y="811890"/>
                    </a:cubicBezTo>
                    <a:cubicBezTo>
                      <a:pt x="157445" y="773192"/>
                      <a:pt x="164668" y="734494"/>
                      <a:pt x="174472" y="696827"/>
                    </a:cubicBezTo>
                    <a:cubicBezTo>
                      <a:pt x="177052" y="687024"/>
                      <a:pt x="173440" y="682380"/>
                      <a:pt x="164152" y="680316"/>
                    </a:cubicBezTo>
                    <a:cubicBezTo>
                      <a:pt x="120294" y="668965"/>
                      <a:pt x="87272" y="636974"/>
                      <a:pt x="49090" y="615819"/>
                    </a:cubicBezTo>
                    <a:cubicBezTo>
                      <a:pt x="44961" y="613755"/>
                      <a:pt x="44961" y="610143"/>
                      <a:pt x="45993" y="606015"/>
                    </a:cubicBezTo>
                    <a:cubicBezTo>
                      <a:pt x="56313" y="574541"/>
                      <a:pt x="69212" y="544098"/>
                      <a:pt x="82628" y="513655"/>
                    </a:cubicBezTo>
                    <a:cubicBezTo>
                      <a:pt x="85208" y="507980"/>
                      <a:pt x="89336" y="506948"/>
                      <a:pt x="93979" y="508496"/>
                    </a:cubicBezTo>
                    <a:cubicBezTo>
                      <a:pt x="137322" y="519847"/>
                      <a:pt x="183760" y="518815"/>
                      <a:pt x="224006" y="543066"/>
                    </a:cubicBezTo>
                    <a:cubicBezTo>
                      <a:pt x="230713" y="547194"/>
                      <a:pt x="233809" y="544614"/>
                      <a:pt x="236905" y="538938"/>
                    </a:cubicBezTo>
                    <a:cubicBezTo>
                      <a:pt x="255996" y="503336"/>
                      <a:pt x="278183" y="469281"/>
                      <a:pt x="302434" y="437291"/>
                    </a:cubicBezTo>
                    <a:cubicBezTo>
                      <a:pt x="305530" y="433163"/>
                      <a:pt x="310690" y="428519"/>
                      <a:pt x="302950" y="423359"/>
                    </a:cubicBezTo>
                    <a:cubicBezTo>
                      <a:pt x="273540" y="404268"/>
                      <a:pt x="258576" y="373826"/>
                      <a:pt x="238453" y="346995"/>
                    </a:cubicBezTo>
                    <a:cubicBezTo>
                      <a:pt x="234841" y="342351"/>
                      <a:pt x="232262" y="337707"/>
                      <a:pt x="228650" y="333063"/>
                    </a:cubicBezTo>
                    <a:cubicBezTo>
                      <a:pt x="212654" y="310360"/>
                      <a:pt x="212138" y="309844"/>
                      <a:pt x="230713" y="290237"/>
                    </a:cubicBezTo>
                    <a:cubicBezTo>
                      <a:pt x="248257" y="271662"/>
                      <a:pt x="266316" y="254119"/>
                      <a:pt x="283859" y="236060"/>
                    </a:cubicBezTo>
                    <a:cubicBezTo>
                      <a:pt x="289535" y="230384"/>
                      <a:pt x="294179" y="229868"/>
                      <a:pt x="300370" y="234512"/>
                    </a:cubicBezTo>
                    <a:cubicBezTo>
                      <a:pt x="327201" y="252571"/>
                      <a:pt x="354032" y="270114"/>
                      <a:pt x="380863" y="288173"/>
                    </a:cubicBezTo>
                    <a:cubicBezTo>
                      <a:pt x="390150" y="294365"/>
                      <a:pt x="396342" y="303137"/>
                      <a:pt x="403050" y="311392"/>
                    </a:cubicBezTo>
                    <a:cubicBezTo>
                      <a:pt x="408726" y="319132"/>
                      <a:pt x="413885" y="320680"/>
                      <a:pt x="422141" y="313972"/>
                    </a:cubicBezTo>
                    <a:cubicBezTo>
                      <a:pt x="452584" y="288689"/>
                      <a:pt x="485606" y="266502"/>
                      <a:pt x="519661" y="246895"/>
                    </a:cubicBezTo>
                    <a:cubicBezTo>
                      <a:pt x="524820" y="243799"/>
                      <a:pt x="529464" y="240703"/>
                      <a:pt x="524820" y="233996"/>
                    </a:cubicBezTo>
                    <a:cubicBezTo>
                      <a:pt x="502633" y="202005"/>
                      <a:pt x="501086" y="163823"/>
                      <a:pt x="492314" y="127704"/>
                    </a:cubicBezTo>
                    <a:cubicBezTo>
                      <a:pt x="484574" y="96230"/>
                      <a:pt x="485606" y="96746"/>
                      <a:pt x="514501" y="82298"/>
                    </a:cubicBezTo>
                    <a:cubicBezTo>
                      <a:pt x="535140" y="71979"/>
                      <a:pt x="557327" y="64239"/>
                      <a:pt x="578482" y="55468"/>
                    </a:cubicBezTo>
                    <a:cubicBezTo>
                      <a:pt x="586222" y="52372"/>
                      <a:pt x="590866" y="52888"/>
                      <a:pt x="595509" y="60111"/>
                    </a:cubicBezTo>
                    <a:cubicBezTo>
                      <a:pt x="613053" y="86942"/>
                      <a:pt x="630596" y="113257"/>
                      <a:pt x="648655" y="139572"/>
                    </a:cubicBezTo>
                    <a:cubicBezTo>
                      <a:pt x="655363" y="149375"/>
                      <a:pt x="657427" y="160727"/>
                      <a:pt x="661039" y="172078"/>
                    </a:cubicBezTo>
                    <a:cubicBezTo>
                      <a:pt x="663618" y="180334"/>
                      <a:pt x="667230" y="182914"/>
                      <a:pt x="675486" y="180334"/>
                    </a:cubicBezTo>
                    <a:cubicBezTo>
                      <a:pt x="713668" y="168983"/>
                      <a:pt x="752882" y="160727"/>
                      <a:pt x="792613" y="155567"/>
                    </a:cubicBezTo>
                    <a:cubicBezTo>
                      <a:pt x="800352" y="154535"/>
                      <a:pt x="802932" y="151439"/>
                      <a:pt x="801900" y="143700"/>
                    </a:cubicBezTo>
                    <a:cubicBezTo>
                      <a:pt x="795193" y="98294"/>
                      <a:pt x="811704" y="55468"/>
                      <a:pt x="816864" y="11094"/>
                    </a:cubicBezTo>
                    <a:cubicBezTo>
                      <a:pt x="817380" y="5934"/>
                      <a:pt x="820476" y="2838"/>
                      <a:pt x="826151" y="2322"/>
                    </a:cubicBezTo>
                    <a:cubicBezTo>
                      <a:pt x="859174" y="-1290"/>
                      <a:pt x="892196" y="258"/>
                      <a:pt x="925219" y="774"/>
                    </a:cubicBezTo>
                    <a:cubicBezTo>
                      <a:pt x="930895" y="774"/>
                      <a:pt x="933475" y="4902"/>
                      <a:pt x="934507" y="10062"/>
                    </a:cubicBezTo>
                    <a:cubicBezTo>
                      <a:pt x="941214" y="43600"/>
                      <a:pt x="948438" y="77139"/>
                      <a:pt x="954114" y="111193"/>
                    </a:cubicBezTo>
                    <a:cubicBezTo>
                      <a:pt x="955662" y="120481"/>
                      <a:pt x="953082" y="130800"/>
                      <a:pt x="952050" y="140604"/>
                    </a:cubicBezTo>
                    <a:cubicBezTo>
                      <a:pt x="951018" y="148343"/>
                      <a:pt x="954114" y="151955"/>
                      <a:pt x="962369" y="152987"/>
                    </a:cubicBezTo>
                    <a:cubicBezTo>
                      <a:pt x="1001584" y="157115"/>
                      <a:pt x="1040798" y="164339"/>
                      <a:pt x="1078980" y="174658"/>
                    </a:cubicBezTo>
                    <a:cubicBezTo>
                      <a:pt x="1085172" y="176206"/>
                      <a:pt x="1091364" y="176722"/>
                      <a:pt x="1093428" y="168467"/>
                    </a:cubicBezTo>
                    <a:cubicBezTo>
                      <a:pt x="1101683" y="130284"/>
                      <a:pt x="1127482" y="101390"/>
                      <a:pt x="1147089" y="69399"/>
                    </a:cubicBezTo>
                    <a:cubicBezTo>
                      <a:pt x="1162569" y="43084"/>
                      <a:pt x="1163601" y="43600"/>
                      <a:pt x="1192495" y="54436"/>
                    </a:cubicBezTo>
                    <a:cubicBezTo>
                      <a:pt x="1214682" y="62691"/>
                      <a:pt x="1236353" y="71979"/>
                      <a:pt x="1258024" y="81266"/>
                    </a:cubicBezTo>
                    <a:cubicBezTo>
                      <a:pt x="1265764" y="84362"/>
                      <a:pt x="1268860" y="88490"/>
                      <a:pt x="1267312" y="96746"/>
                    </a:cubicBezTo>
                    <a:cubicBezTo>
                      <a:pt x="1260604" y="128736"/>
                      <a:pt x="1254928" y="160727"/>
                      <a:pt x="1247705" y="192718"/>
                    </a:cubicBezTo>
                    <a:cubicBezTo>
                      <a:pt x="1245125" y="203553"/>
                      <a:pt x="1238417" y="213873"/>
                      <a:pt x="1233258" y="224192"/>
                    </a:cubicBezTo>
                    <a:cubicBezTo>
                      <a:pt x="1229646" y="230384"/>
                      <a:pt x="1230678" y="233996"/>
                      <a:pt x="1237385" y="237608"/>
                    </a:cubicBezTo>
                    <a:cubicBezTo>
                      <a:pt x="1273504" y="256699"/>
                      <a:pt x="1307558" y="279402"/>
                      <a:pt x="1340065" y="304169"/>
                    </a:cubicBezTo>
                    <a:cubicBezTo>
                      <a:pt x="1345741" y="308812"/>
                      <a:pt x="1349868" y="309328"/>
                      <a:pt x="1354512" y="302621"/>
                    </a:cubicBezTo>
                    <a:cubicBezTo>
                      <a:pt x="1381343" y="264954"/>
                      <a:pt x="1424169" y="246379"/>
                      <a:pt x="1459771" y="218516"/>
                    </a:cubicBezTo>
                    <a:cubicBezTo>
                      <a:pt x="1464415" y="214905"/>
                      <a:pt x="1468027" y="216452"/>
                      <a:pt x="1472155" y="220064"/>
                    </a:cubicBezTo>
                    <a:cubicBezTo>
                      <a:pt x="1496406" y="241219"/>
                      <a:pt x="1519109" y="264438"/>
                      <a:pt x="1541296" y="287657"/>
                    </a:cubicBezTo>
                    <a:cubicBezTo>
                      <a:pt x="1545424" y="292301"/>
                      <a:pt x="1545940" y="296429"/>
                      <a:pt x="1542328" y="301073"/>
                    </a:cubicBezTo>
                    <a:cubicBezTo>
                      <a:pt x="1523237" y="329452"/>
                      <a:pt x="1505177" y="357830"/>
                      <a:pt x="1485570" y="385693"/>
                    </a:cubicBezTo>
                    <a:cubicBezTo>
                      <a:pt x="1479895" y="393949"/>
                      <a:pt x="1470607" y="400140"/>
                      <a:pt x="1462868" y="406332"/>
                    </a:cubicBezTo>
                    <a:cubicBezTo>
                      <a:pt x="1456676" y="411492"/>
                      <a:pt x="1455644" y="416136"/>
                      <a:pt x="1460803" y="422327"/>
                    </a:cubicBezTo>
                    <a:cubicBezTo>
                      <a:pt x="1486086" y="453802"/>
                      <a:pt x="1509305" y="487341"/>
                      <a:pt x="1529428" y="522427"/>
                    </a:cubicBezTo>
                    <a:cubicBezTo>
                      <a:pt x="1534072" y="530167"/>
                      <a:pt x="1538716" y="529135"/>
                      <a:pt x="1544908" y="525007"/>
                    </a:cubicBezTo>
                    <a:cubicBezTo>
                      <a:pt x="1584122" y="500756"/>
                      <a:pt x="1630044" y="500240"/>
                      <a:pt x="1672870" y="488373"/>
                    </a:cubicBezTo>
                    <a:cubicBezTo>
                      <a:pt x="1678546" y="486825"/>
                      <a:pt x="1681642" y="489921"/>
                      <a:pt x="1683706" y="495080"/>
                    </a:cubicBezTo>
                    <a:cubicBezTo>
                      <a:pt x="1697637" y="523975"/>
                      <a:pt x="1710537" y="553902"/>
                      <a:pt x="1721888" y="583828"/>
                    </a:cubicBezTo>
                    <a:cubicBezTo>
                      <a:pt x="1723952" y="590020"/>
                      <a:pt x="1722404" y="593632"/>
                      <a:pt x="1717244" y="596728"/>
                    </a:cubicBezTo>
                    <a:cubicBezTo>
                      <a:pt x="1689381" y="615303"/>
                      <a:pt x="1662035" y="634394"/>
                      <a:pt x="1633140" y="652453"/>
                    </a:cubicBezTo>
                    <a:cubicBezTo>
                      <a:pt x="1623852" y="658129"/>
                      <a:pt x="1612501" y="660709"/>
                      <a:pt x="1601665" y="663805"/>
                    </a:cubicBezTo>
                    <a:cubicBezTo>
                      <a:pt x="1594958" y="665869"/>
                      <a:pt x="1592894" y="668965"/>
                      <a:pt x="1594958" y="676188"/>
                    </a:cubicBezTo>
                    <a:cubicBezTo>
                      <a:pt x="1606309" y="715403"/>
                      <a:pt x="1615081" y="755133"/>
                      <a:pt x="1620241" y="795895"/>
                    </a:cubicBezTo>
                    <a:cubicBezTo>
                      <a:pt x="1621272" y="803119"/>
                      <a:pt x="1624368" y="805699"/>
                      <a:pt x="1631076" y="804667"/>
                    </a:cubicBezTo>
                    <a:cubicBezTo>
                      <a:pt x="1676482" y="797959"/>
                      <a:pt x="1719308" y="814470"/>
                      <a:pt x="1763682" y="819630"/>
                    </a:cubicBezTo>
                    <a:cubicBezTo>
                      <a:pt x="1769874" y="820146"/>
                      <a:pt x="1772454" y="823758"/>
                      <a:pt x="1773486" y="829950"/>
                    </a:cubicBezTo>
                    <a:cubicBezTo>
                      <a:pt x="1776582" y="862456"/>
                      <a:pt x="1775034" y="895479"/>
                      <a:pt x="1775034" y="927985"/>
                    </a:cubicBezTo>
                    <a:cubicBezTo>
                      <a:pt x="1775034" y="933661"/>
                      <a:pt x="1771422" y="936241"/>
                      <a:pt x="1766262" y="937273"/>
                    </a:cubicBezTo>
                    <a:cubicBezTo>
                      <a:pt x="1732207" y="943981"/>
                      <a:pt x="1698153" y="951204"/>
                      <a:pt x="1663583" y="957396"/>
                    </a:cubicBezTo>
                    <a:cubicBezTo>
                      <a:pt x="1654811" y="958944"/>
                      <a:pt x="1645523" y="956364"/>
                      <a:pt x="1636752" y="955332"/>
                    </a:cubicBezTo>
                    <a:cubicBezTo>
                      <a:pt x="1627980" y="954300"/>
                      <a:pt x="1623336" y="956364"/>
                      <a:pt x="1622304" y="966684"/>
                    </a:cubicBezTo>
                    <a:cubicBezTo>
                      <a:pt x="1618177" y="1005382"/>
                      <a:pt x="1610953" y="1044080"/>
                      <a:pt x="1601149" y="1081746"/>
                    </a:cubicBezTo>
                    <a:cubicBezTo>
                      <a:pt x="1598569" y="1091034"/>
                      <a:pt x="1601665" y="1095678"/>
                      <a:pt x="1610437" y="1097742"/>
                    </a:cubicBezTo>
                    <a:cubicBezTo>
                      <a:pt x="1654811" y="1108577"/>
                      <a:pt x="1687318" y="1140568"/>
                      <a:pt x="1726016" y="1161723"/>
                    </a:cubicBezTo>
                    <a:cubicBezTo>
                      <a:pt x="1731176" y="1164819"/>
                      <a:pt x="1731176" y="1168947"/>
                      <a:pt x="1729112" y="1174107"/>
                    </a:cubicBezTo>
                    <a:cubicBezTo>
                      <a:pt x="1718792" y="1204549"/>
                      <a:pt x="1706409" y="1234476"/>
                      <a:pt x="1693509" y="1263887"/>
                    </a:cubicBezTo>
                    <a:cubicBezTo>
                      <a:pt x="1690929" y="1269562"/>
                      <a:pt x="1687318" y="1271626"/>
                      <a:pt x="1681126" y="1270078"/>
                    </a:cubicBezTo>
                    <a:cubicBezTo>
                      <a:pt x="1648103" y="1263371"/>
                      <a:pt x="1614565" y="1257179"/>
                      <a:pt x="1581542" y="1249955"/>
                    </a:cubicBezTo>
                    <a:cubicBezTo>
                      <a:pt x="1571223" y="1247375"/>
                      <a:pt x="1561935" y="1241184"/>
                      <a:pt x="1552647" y="1236024"/>
                    </a:cubicBezTo>
                    <a:cubicBezTo>
                      <a:pt x="1545940" y="1232412"/>
                      <a:pt x="1542328" y="1232928"/>
                      <a:pt x="1538200" y="1240152"/>
                    </a:cubicBezTo>
                    <a:cubicBezTo>
                      <a:pt x="1519109" y="1275238"/>
                      <a:pt x="1497954" y="1309293"/>
                      <a:pt x="1473187" y="1340767"/>
                    </a:cubicBezTo>
                    <a:cubicBezTo>
                      <a:pt x="1467511" y="1347991"/>
                      <a:pt x="1466479" y="1352635"/>
                      <a:pt x="1475251" y="1358310"/>
                    </a:cubicBezTo>
                    <a:cubicBezTo>
                      <a:pt x="1502598" y="1375854"/>
                      <a:pt x="1516013" y="1405264"/>
                      <a:pt x="1535104" y="1430031"/>
                    </a:cubicBezTo>
                    <a:cubicBezTo>
                      <a:pt x="1538716" y="1434675"/>
                      <a:pt x="1541812" y="1439835"/>
                      <a:pt x="1545424" y="1444995"/>
                    </a:cubicBezTo>
                    <a:cubicBezTo>
                      <a:pt x="1566063" y="1474921"/>
                      <a:pt x="1565031" y="1464602"/>
                      <a:pt x="1542844" y="1489885"/>
                    </a:cubicBezTo>
                    <a:cubicBezTo>
                      <a:pt x="1526849" y="1508460"/>
                      <a:pt x="1508273" y="1524971"/>
                      <a:pt x="1491246" y="1542514"/>
                    </a:cubicBezTo>
                    <a:cubicBezTo>
                      <a:pt x="1485054" y="1549222"/>
                      <a:pt x="1479895" y="1549222"/>
                      <a:pt x="1472155" y="1544062"/>
                    </a:cubicBezTo>
                    <a:cubicBezTo>
                      <a:pt x="1446356" y="1526519"/>
                      <a:pt x="1420041" y="1508976"/>
                      <a:pt x="1393726" y="1491948"/>
                    </a:cubicBezTo>
                    <a:cubicBezTo>
                      <a:pt x="1383923" y="1485241"/>
                      <a:pt x="1377215" y="1475437"/>
                      <a:pt x="1369992" y="1466666"/>
                    </a:cubicBezTo>
                    <a:cubicBezTo>
                      <a:pt x="1364316" y="1459958"/>
                      <a:pt x="1359672" y="1458926"/>
                      <a:pt x="1352964" y="1464602"/>
                    </a:cubicBezTo>
                    <a:cubicBezTo>
                      <a:pt x="1322005" y="1489885"/>
                      <a:pt x="1288983" y="1512588"/>
                      <a:pt x="1254413" y="1532711"/>
                    </a:cubicBezTo>
                    <a:cubicBezTo>
                      <a:pt x="1249769" y="1535291"/>
                      <a:pt x="1244609" y="1537871"/>
                      <a:pt x="1248737" y="1544578"/>
                    </a:cubicBezTo>
                    <a:cubicBezTo>
                      <a:pt x="1272472" y="1580181"/>
                      <a:pt x="1274020" y="1622491"/>
                      <a:pt x="1284339" y="1662221"/>
                    </a:cubicBezTo>
                    <a:cubicBezTo>
                      <a:pt x="1290531" y="1685440"/>
                      <a:pt x="1292079" y="1682344"/>
                      <a:pt x="1268860" y="1693180"/>
                    </a:cubicBezTo>
                    <a:cubicBezTo>
                      <a:pt x="1244609" y="1704531"/>
                      <a:pt x="1219842" y="1714335"/>
                      <a:pt x="1195591" y="1724654"/>
                    </a:cubicBezTo>
                    <a:cubicBezTo>
                      <a:pt x="1187851" y="1727750"/>
                      <a:pt x="1183208" y="1726718"/>
                      <a:pt x="1178564" y="1719495"/>
                    </a:cubicBezTo>
                    <a:cubicBezTo>
                      <a:pt x="1161021" y="1692664"/>
                      <a:pt x="1142962" y="1666865"/>
                      <a:pt x="1125418" y="1640034"/>
                    </a:cubicBezTo>
                    <a:cubicBezTo>
                      <a:pt x="1118711" y="1629715"/>
                      <a:pt x="1116131" y="1617847"/>
                      <a:pt x="1113035" y="1606496"/>
                    </a:cubicBezTo>
                    <a:cubicBezTo>
                      <a:pt x="1110971" y="1599272"/>
                      <a:pt x="1107359" y="1597208"/>
                      <a:pt x="1099619" y="1599272"/>
                    </a:cubicBezTo>
                    <a:cubicBezTo>
                      <a:pt x="1060405" y="1611139"/>
                      <a:pt x="1020675" y="1619395"/>
                      <a:pt x="979913" y="1624555"/>
                    </a:cubicBezTo>
                    <a:cubicBezTo>
                      <a:pt x="973205" y="1625587"/>
                      <a:pt x="971141" y="1628682"/>
                      <a:pt x="972173" y="1634874"/>
                    </a:cubicBezTo>
                    <a:cubicBezTo>
                      <a:pt x="979397" y="1680280"/>
                      <a:pt x="962885" y="1723106"/>
                      <a:pt x="957726" y="1767481"/>
                    </a:cubicBezTo>
                    <a:cubicBezTo>
                      <a:pt x="956694" y="1775220"/>
                      <a:pt x="952566" y="1777800"/>
                      <a:pt x="945858" y="1777800"/>
                    </a:cubicBezTo>
                    <a:cubicBezTo>
                      <a:pt x="929347" y="1778316"/>
                      <a:pt x="912320" y="1779348"/>
                      <a:pt x="895808" y="1779864"/>
                    </a:cubicBezTo>
                    <a:cubicBezTo>
                      <a:pt x="894776" y="1776252"/>
                      <a:pt x="894776" y="1776252"/>
                      <a:pt x="894776" y="1775736"/>
                    </a:cubicBezTo>
                    <a:close/>
                    <a:moveTo>
                      <a:pt x="890648" y="1454798"/>
                    </a:moveTo>
                    <a:cubicBezTo>
                      <a:pt x="1199203" y="1449638"/>
                      <a:pt x="1454096" y="1207645"/>
                      <a:pt x="1452548" y="884127"/>
                    </a:cubicBezTo>
                    <a:cubicBezTo>
                      <a:pt x="1451516" y="575057"/>
                      <a:pt x="1205395" y="320164"/>
                      <a:pt x="881361" y="322228"/>
                    </a:cubicBezTo>
                    <a:cubicBezTo>
                      <a:pt x="571775" y="324292"/>
                      <a:pt x="318429" y="570929"/>
                      <a:pt x="320494" y="893415"/>
                    </a:cubicBezTo>
                    <a:cubicBezTo>
                      <a:pt x="323073" y="1202485"/>
                      <a:pt x="569195" y="1452218"/>
                      <a:pt x="890648" y="1454798"/>
                    </a:cubicBezTo>
                    <a:close/>
                  </a:path>
                </a:pathLst>
              </a:custGeom>
              <a:grpFill/>
              <a:ln w="51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" name="Freeform: Shape 23">
                <a:extLst>
                  <a:ext uri="{FF2B5EF4-FFF2-40B4-BE49-F238E27FC236}">
                    <a16:creationId xmlns:a16="http://schemas.microsoft.com/office/drawing/2014/main" id="{07089887-82B9-4AAD-94F6-87BE88D57333}"/>
                  </a:ext>
                </a:extLst>
              </p:cNvPr>
              <p:cNvSpPr/>
              <p:nvPr/>
            </p:nvSpPr>
            <p:spPr>
              <a:xfrm>
                <a:off x="3733675" y="2339591"/>
                <a:ext cx="835883" cy="835883"/>
              </a:xfrm>
              <a:custGeom>
                <a:avLst/>
                <a:gdLst>
                  <a:gd name="connsiteX0" fmla="*/ 836916 w 835883"/>
                  <a:gd name="connsiteY0" fmla="*/ 418458 h 835883"/>
                  <a:gd name="connsiteX1" fmla="*/ 418459 w 835883"/>
                  <a:gd name="connsiteY1" fmla="*/ 836399 h 835883"/>
                  <a:gd name="connsiteX2" fmla="*/ 1 w 835883"/>
                  <a:gd name="connsiteY2" fmla="*/ 417426 h 835883"/>
                  <a:gd name="connsiteX3" fmla="*/ 418975 w 835883"/>
                  <a:gd name="connsiteY3" fmla="*/ 0 h 835883"/>
                  <a:gd name="connsiteX4" fmla="*/ 836916 w 835883"/>
                  <a:gd name="connsiteY4" fmla="*/ 418458 h 8358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5883" h="835883">
                    <a:moveTo>
                      <a:pt x="836916" y="418458"/>
                    </a:moveTo>
                    <a:cubicBezTo>
                      <a:pt x="833821" y="651679"/>
                      <a:pt x="651165" y="836915"/>
                      <a:pt x="418459" y="836399"/>
                    </a:cubicBezTo>
                    <a:cubicBezTo>
                      <a:pt x="182657" y="836399"/>
                      <a:pt x="-515" y="649615"/>
                      <a:pt x="1" y="417426"/>
                    </a:cubicBezTo>
                    <a:cubicBezTo>
                      <a:pt x="517" y="181624"/>
                      <a:pt x="187301" y="0"/>
                      <a:pt x="418975" y="0"/>
                    </a:cubicBezTo>
                    <a:cubicBezTo>
                      <a:pt x="651680" y="516"/>
                      <a:pt x="833821" y="186268"/>
                      <a:pt x="836916" y="418458"/>
                    </a:cubicBezTo>
                    <a:close/>
                  </a:path>
                </a:pathLst>
              </a:custGeom>
              <a:grpFill/>
              <a:ln w="51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38" name="Group 11">
            <a:extLst>
              <a:ext uri="{FF2B5EF4-FFF2-40B4-BE49-F238E27FC236}">
                <a16:creationId xmlns:a16="http://schemas.microsoft.com/office/drawing/2014/main" id="{BB558D77-924C-4DCC-BFF7-E4B3731F5DA2}"/>
              </a:ext>
            </a:extLst>
          </p:cNvPr>
          <p:cNvGrpSpPr/>
          <p:nvPr userDrawn="1"/>
        </p:nvGrpSpPr>
        <p:grpSpPr>
          <a:xfrm>
            <a:off x="218787" y="4076953"/>
            <a:ext cx="2745260" cy="2471860"/>
            <a:chOff x="6486650" y="2648852"/>
            <a:chExt cx="2745260" cy="2471860"/>
          </a:xfrm>
          <a:solidFill>
            <a:schemeClr val="bg1">
              <a:alpha val="5000"/>
            </a:schemeClr>
          </a:solidFill>
        </p:grpSpPr>
        <p:sp>
          <p:nvSpPr>
            <p:cNvPr id="39" name="Freeform: Shape 16">
              <a:extLst>
                <a:ext uri="{FF2B5EF4-FFF2-40B4-BE49-F238E27FC236}">
                  <a16:creationId xmlns:a16="http://schemas.microsoft.com/office/drawing/2014/main" id="{889ABFBE-0792-4BCE-A56B-CA7BFD894F8B}"/>
                </a:ext>
              </a:extLst>
            </p:cNvPr>
            <p:cNvSpPr/>
            <p:nvPr/>
          </p:nvSpPr>
          <p:spPr>
            <a:xfrm>
              <a:off x="6486650" y="3806165"/>
              <a:ext cx="1318090" cy="1314547"/>
            </a:xfrm>
            <a:custGeom>
              <a:avLst/>
              <a:gdLst>
                <a:gd name="connsiteX0" fmla="*/ 0 w 1919435"/>
                <a:gd name="connsiteY0" fmla="*/ 987194 h 1914275"/>
                <a:gd name="connsiteX1" fmla="*/ 37667 w 1919435"/>
                <a:gd name="connsiteY1" fmla="*/ 959846 h 1914275"/>
                <a:gd name="connsiteX2" fmla="*/ 169757 w 1919435"/>
                <a:gd name="connsiteY2" fmla="*/ 922696 h 1914275"/>
                <a:gd name="connsiteX3" fmla="*/ 215163 w 1919435"/>
                <a:gd name="connsiteY3" fmla="*/ 872130 h 1914275"/>
                <a:gd name="connsiteX4" fmla="*/ 217743 w 1919435"/>
                <a:gd name="connsiteY4" fmla="*/ 850459 h 1914275"/>
                <a:gd name="connsiteX5" fmla="*/ 189364 w 1919435"/>
                <a:gd name="connsiteY5" fmla="*/ 797830 h 1914275"/>
                <a:gd name="connsiteX6" fmla="*/ 69657 w 1919435"/>
                <a:gd name="connsiteY6" fmla="*/ 727657 h 1914275"/>
                <a:gd name="connsiteX7" fmla="*/ 43858 w 1919435"/>
                <a:gd name="connsiteY7" fmla="*/ 664708 h 1914275"/>
                <a:gd name="connsiteX8" fmla="*/ 46438 w 1919435"/>
                <a:gd name="connsiteY8" fmla="*/ 655936 h 1914275"/>
                <a:gd name="connsiteX9" fmla="*/ 114547 w 1919435"/>
                <a:gd name="connsiteY9" fmla="*/ 608982 h 1914275"/>
                <a:gd name="connsiteX10" fmla="*/ 241478 w 1919435"/>
                <a:gd name="connsiteY10" fmla="*/ 623429 h 1914275"/>
                <a:gd name="connsiteX11" fmla="*/ 306491 w 1919435"/>
                <a:gd name="connsiteY11" fmla="*/ 593503 h 1914275"/>
                <a:gd name="connsiteX12" fmla="*/ 301331 w 1919435"/>
                <a:gd name="connsiteY12" fmla="*/ 505271 h 1914275"/>
                <a:gd name="connsiteX13" fmla="*/ 222386 w 1919435"/>
                <a:gd name="connsiteY13" fmla="*/ 400527 h 1914275"/>
                <a:gd name="connsiteX14" fmla="*/ 222386 w 1919435"/>
                <a:gd name="connsiteY14" fmla="*/ 342222 h 1914275"/>
                <a:gd name="connsiteX15" fmla="*/ 248185 w 1919435"/>
                <a:gd name="connsiteY15" fmla="*/ 313327 h 1914275"/>
                <a:gd name="connsiteX16" fmla="*/ 303395 w 1919435"/>
                <a:gd name="connsiteY16" fmla="*/ 307135 h 1914275"/>
                <a:gd name="connsiteX17" fmla="*/ 420522 w 1919435"/>
                <a:gd name="connsiteY17" fmla="*/ 373180 h 1914275"/>
                <a:gd name="connsiteX18" fmla="*/ 525265 w 1919435"/>
                <a:gd name="connsiteY18" fmla="*/ 343770 h 1914275"/>
                <a:gd name="connsiteX19" fmla="*/ 527845 w 1919435"/>
                <a:gd name="connsiteY19" fmla="*/ 298364 h 1914275"/>
                <a:gd name="connsiteX20" fmla="*/ 493791 w 1919435"/>
                <a:gd name="connsiteY20" fmla="*/ 166789 h 1914275"/>
                <a:gd name="connsiteX21" fmla="*/ 518557 w 1919435"/>
                <a:gd name="connsiteY21" fmla="*/ 105904 h 1914275"/>
                <a:gd name="connsiteX22" fmla="*/ 537649 w 1919435"/>
                <a:gd name="connsiteY22" fmla="*/ 95585 h 1914275"/>
                <a:gd name="connsiteX23" fmla="*/ 608853 w 1919435"/>
                <a:gd name="connsiteY23" fmla="*/ 113128 h 1914275"/>
                <a:gd name="connsiteX24" fmla="*/ 690894 w 1919435"/>
                <a:gd name="connsiteY24" fmla="*/ 217355 h 1914275"/>
                <a:gd name="connsiteX25" fmla="*/ 802861 w 1919435"/>
                <a:gd name="connsiteY25" fmla="*/ 216839 h 1914275"/>
                <a:gd name="connsiteX26" fmla="*/ 816277 w 1919435"/>
                <a:gd name="connsiteY26" fmla="*/ 169369 h 1914275"/>
                <a:gd name="connsiteX27" fmla="*/ 832788 w 1919435"/>
                <a:gd name="connsiteY27" fmla="*/ 48631 h 1914275"/>
                <a:gd name="connsiteX28" fmla="*/ 877677 w 1919435"/>
                <a:gd name="connsiteY28" fmla="*/ 2193 h 1914275"/>
                <a:gd name="connsiteX29" fmla="*/ 917924 w 1919435"/>
                <a:gd name="connsiteY29" fmla="*/ 645 h 1914275"/>
                <a:gd name="connsiteX30" fmla="*/ 956106 w 1919435"/>
                <a:gd name="connsiteY30" fmla="*/ 31603 h 1914275"/>
                <a:gd name="connsiteX31" fmla="*/ 993772 w 1919435"/>
                <a:gd name="connsiteY31" fmla="*/ 163693 h 1914275"/>
                <a:gd name="connsiteX32" fmla="*/ 1089745 w 1919435"/>
                <a:gd name="connsiteY32" fmla="*/ 217871 h 1914275"/>
                <a:gd name="connsiteX33" fmla="*/ 1120703 w 1919435"/>
                <a:gd name="connsiteY33" fmla="*/ 191040 h 1914275"/>
                <a:gd name="connsiteX34" fmla="*/ 1192940 w 1919435"/>
                <a:gd name="connsiteY34" fmla="*/ 68754 h 1914275"/>
                <a:gd name="connsiteX35" fmla="*/ 1251245 w 1919435"/>
                <a:gd name="connsiteY35" fmla="*/ 44503 h 1914275"/>
                <a:gd name="connsiteX36" fmla="*/ 1309035 w 1919435"/>
                <a:gd name="connsiteY36" fmla="*/ 137895 h 1914275"/>
                <a:gd name="connsiteX37" fmla="*/ 1294587 w 1919435"/>
                <a:gd name="connsiteY37" fmla="*/ 255538 h 1914275"/>
                <a:gd name="connsiteX38" fmla="*/ 1294587 w 1919435"/>
                <a:gd name="connsiteY38" fmla="*/ 267921 h 1914275"/>
                <a:gd name="connsiteX39" fmla="*/ 1399331 w 1919435"/>
                <a:gd name="connsiteY39" fmla="*/ 314359 h 1914275"/>
                <a:gd name="connsiteX40" fmla="*/ 1514394 w 1919435"/>
                <a:gd name="connsiteY40" fmla="*/ 228191 h 1914275"/>
                <a:gd name="connsiteX41" fmla="*/ 1584050 w 1919435"/>
                <a:gd name="connsiteY41" fmla="*/ 229223 h 1914275"/>
                <a:gd name="connsiteX42" fmla="*/ 1594886 w 1919435"/>
                <a:gd name="connsiteY42" fmla="*/ 238510 h 1914275"/>
                <a:gd name="connsiteX43" fmla="*/ 1606754 w 1919435"/>
                <a:gd name="connsiteY43" fmla="*/ 317971 h 1914275"/>
                <a:gd name="connsiteX44" fmla="*/ 1543288 w 1919435"/>
                <a:gd name="connsiteY44" fmla="*/ 430970 h 1914275"/>
                <a:gd name="connsiteX45" fmla="*/ 1552060 w 1919435"/>
                <a:gd name="connsiteY45" fmla="*/ 504239 h 1914275"/>
                <a:gd name="connsiteX46" fmla="*/ 1619137 w 1919435"/>
                <a:gd name="connsiteY46" fmla="*/ 531069 h 1914275"/>
                <a:gd name="connsiteX47" fmla="*/ 1754839 w 1919435"/>
                <a:gd name="connsiteY47" fmla="*/ 495467 h 1914275"/>
                <a:gd name="connsiteX48" fmla="*/ 1812629 w 1919435"/>
                <a:gd name="connsiteY48" fmla="*/ 517654 h 1914275"/>
                <a:gd name="connsiteX49" fmla="*/ 1830172 w 1919435"/>
                <a:gd name="connsiteY49" fmla="*/ 552225 h 1914275"/>
                <a:gd name="connsiteX50" fmla="*/ 1815724 w 1919435"/>
                <a:gd name="connsiteY50" fmla="*/ 603306 h 1914275"/>
                <a:gd name="connsiteX51" fmla="*/ 1699630 w 1919435"/>
                <a:gd name="connsiteY51" fmla="*/ 695666 h 1914275"/>
                <a:gd name="connsiteX52" fmla="*/ 1678990 w 1919435"/>
                <a:gd name="connsiteY52" fmla="*/ 751908 h 1914275"/>
                <a:gd name="connsiteX53" fmla="*/ 1685182 w 1919435"/>
                <a:gd name="connsiteY53" fmla="*/ 774611 h 1914275"/>
                <a:gd name="connsiteX54" fmla="*/ 1732652 w 1919435"/>
                <a:gd name="connsiteY54" fmla="*/ 815373 h 1914275"/>
                <a:gd name="connsiteX55" fmla="*/ 1872998 w 1919435"/>
                <a:gd name="connsiteY55" fmla="*/ 834464 h 1914275"/>
                <a:gd name="connsiteX56" fmla="*/ 1918404 w 1919435"/>
                <a:gd name="connsiteY56" fmla="*/ 879354 h 1914275"/>
                <a:gd name="connsiteX57" fmla="*/ 1919952 w 1919435"/>
                <a:gd name="connsiteY57" fmla="*/ 919600 h 1914275"/>
                <a:gd name="connsiteX58" fmla="*/ 1886930 w 1919435"/>
                <a:gd name="connsiteY58" fmla="*/ 958299 h 1914275"/>
                <a:gd name="connsiteX59" fmla="*/ 1754839 w 1919435"/>
                <a:gd name="connsiteY59" fmla="*/ 995965 h 1914275"/>
                <a:gd name="connsiteX60" fmla="*/ 1701178 w 1919435"/>
                <a:gd name="connsiteY60" fmla="*/ 1085229 h 1914275"/>
                <a:gd name="connsiteX61" fmla="*/ 1728524 w 1919435"/>
                <a:gd name="connsiteY61" fmla="*/ 1121348 h 1914275"/>
                <a:gd name="connsiteX62" fmla="*/ 1849779 w 1919435"/>
                <a:gd name="connsiteY62" fmla="*/ 1192552 h 1914275"/>
                <a:gd name="connsiteX63" fmla="*/ 1876094 w 1919435"/>
                <a:gd name="connsiteY63" fmla="*/ 1253954 h 1914275"/>
                <a:gd name="connsiteX64" fmla="*/ 1875062 w 1919435"/>
                <a:gd name="connsiteY64" fmla="*/ 1260145 h 1914275"/>
                <a:gd name="connsiteX65" fmla="*/ 1802309 w 1919435"/>
                <a:gd name="connsiteY65" fmla="*/ 1312259 h 1914275"/>
                <a:gd name="connsiteX66" fmla="*/ 1675379 w 1919435"/>
                <a:gd name="connsiteY66" fmla="*/ 1296264 h 1914275"/>
                <a:gd name="connsiteX67" fmla="*/ 1611398 w 1919435"/>
                <a:gd name="connsiteY67" fmla="*/ 1329286 h 1914275"/>
                <a:gd name="connsiteX68" fmla="*/ 1610365 w 1919435"/>
                <a:gd name="connsiteY68" fmla="*/ 1405651 h 1914275"/>
                <a:gd name="connsiteX69" fmla="*/ 1692406 w 1919435"/>
                <a:gd name="connsiteY69" fmla="*/ 1514006 h 1914275"/>
                <a:gd name="connsiteX70" fmla="*/ 1692406 w 1919435"/>
                <a:gd name="connsiteY70" fmla="*/ 1584695 h 1914275"/>
                <a:gd name="connsiteX71" fmla="*/ 1689310 w 1919435"/>
                <a:gd name="connsiteY71" fmla="*/ 1588307 h 1914275"/>
                <a:gd name="connsiteX72" fmla="*/ 1600562 w 1919435"/>
                <a:gd name="connsiteY72" fmla="*/ 1605850 h 1914275"/>
                <a:gd name="connsiteX73" fmla="*/ 1490659 w 1919435"/>
                <a:gd name="connsiteY73" fmla="*/ 1543933 h 1914275"/>
                <a:gd name="connsiteX74" fmla="*/ 1415326 w 1919435"/>
                <a:gd name="connsiteY74" fmla="*/ 1554769 h 1914275"/>
                <a:gd name="connsiteX75" fmla="*/ 1391075 w 1919435"/>
                <a:gd name="connsiteY75" fmla="*/ 1622877 h 1914275"/>
                <a:gd name="connsiteX76" fmla="*/ 1426677 w 1919435"/>
                <a:gd name="connsiteY76" fmla="*/ 1760128 h 1914275"/>
                <a:gd name="connsiteX77" fmla="*/ 1406554 w 1919435"/>
                <a:gd name="connsiteY77" fmla="*/ 1811725 h 1914275"/>
                <a:gd name="connsiteX78" fmla="*/ 1370436 w 1919435"/>
                <a:gd name="connsiteY78" fmla="*/ 1830300 h 1914275"/>
                <a:gd name="connsiteX79" fmla="*/ 1316258 w 1919435"/>
                <a:gd name="connsiteY79" fmla="*/ 1815337 h 1914275"/>
                <a:gd name="connsiteX80" fmla="*/ 1231122 w 1919435"/>
                <a:gd name="connsiteY80" fmla="*/ 1707498 h 1914275"/>
                <a:gd name="connsiteX81" fmla="*/ 1121219 w 1919435"/>
                <a:gd name="connsiteY81" fmla="*/ 1698210 h 1914275"/>
                <a:gd name="connsiteX82" fmla="*/ 1106771 w 1919435"/>
                <a:gd name="connsiteY82" fmla="*/ 1727105 h 1914275"/>
                <a:gd name="connsiteX83" fmla="*/ 1087165 w 1919435"/>
                <a:gd name="connsiteY83" fmla="*/ 1868999 h 1914275"/>
                <a:gd name="connsiteX84" fmla="*/ 1050014 w 1919435"/>
                <a:gd name="connsiteY84" fmla="*/ 1919049 h 1914275"/>
                <a:gd name="connsiteX85" fmla="*/ 987581 w 1919435"/>
                <a:gd name="connsiteY85" fmla="*/ 1919049 h 1914275"/>
                <a:gd name="connsiteX86" fmla="*/ 960234 w 1919435"/>
                <a:gd name="connsiteY86" fmla="*/ 1880866 h 1914275"/>
                <a:gd name="connsiteX87" fmla="*/ 921535 w 1919435"/>
                <a:gd name="connsiteY87" fmla="*/ 1744132 h 1914275"/>
                <a:gd name="connsiteX88" fmla="*/ 875614 w 1919435"/>
                <a:gd name="connsiteY88" fmla="*/ 1703886 h 1914275"/>
                <a:gd name="connsiteX89" fmla="*/ 847751 w 1919435"/>
                <a:gd name="connsiteY89" fmla="*/ 1700790 h 1914275"/>
                <a:gd name="connsiteX90" fmla="*/ 800281 w 1919435"/>
                <a:gd name="connsiteY90" fmla="*/ 1727105 h 1914275"/>
                <a:gd name="connsiteX91" fmla="*/ 788414 w 1919435"/>
                <a:gd name="connsiteY91" fmla="*/ 1747228 h 1914275"/>
                <a:gd name="connsiteX92" fmla="*/ 723401 w 1919435"/>
                <a:gd name="connsiteY92" fmla="*/ 1857131 h 1914275"/>
                <a:gd name="connsiteX93" fmla="*/ 674383 w 1919435"/>
                <a:gd name="connsiteY93" fmla="*/ 1877254 h 1914275"/>
                <a:gd name="connsiteX94" fmla="*/ 634652 w 1919435"/>
                <a:gd name="connsiteY94" fmla="*/ 1863839 h 1914275"/>
                <a:gd name="connsiteX95" fmla="*/ 607822 w 1919435"/>
                <a:gd name="connsiteY95" fmla="*/ 1813789 h 1914275"/>
                <a:gd name="connsiteX96" fmla="*/ 624848 w 1919435"/>
                <a:gd name="connsiteY96" fmla="*/ 1672927 h 1914275"/>
                <a:gd name="connsiteX97" fmla="*/ 586150 w 1919435"/>
                <a:gd name="connsiteY97" fmla="*/ 1607398 h 1914275"/>
                <a:gd name="connsiteX98" fmla="*/ 514430 w 1919435"/>
                <a:gd name="connsiteY98" fmla="*/ 1611010 h 1914275"/>
                <a:gd name="connsiteX99" fmla="*/ 413814 w 1919435"/>
                <a:gd name="connsiteY99" fmla="*/ 1687375 h 1914275"/>
                <a:gd name="connsiteX100" fmla="*/ 324550 w 1919435"/>
                <a:gd name="connsiteY100" fmla="*/ 1682215 h 1914275"/>
                <a:gd name="connsiteX101" fmla="*/ 316810 w 1919435"/>
                <a:gd name="connsiteY101" fmla="*/ 1674475 h 1914275"/>
                <a:gd name="connsiteX102" fmla="*/ 309071 w 1919435"/>
                <a:gd name="connsiteY102" fmla="*/ 1612558 h 1914275"/>
                <a:gd name="connsiteX103" fmla="*/ 376148 w 1919435"/>
                <a:gd name="connsiteY103" fmla="*/ 1492851 h 1914275"/>
                <a:gd name="connsiteX104" fmla="*/ 387499 w 1919435"/>
                <a:gd name="connsiteY104" fmla="*/ 1456217 h 1914275"/>
                <a:gd name="connsiteX105" fmla="*/ 297203 w 1919435"/>
                <a:gd name="connsiteY105" fmla="*/ 1391720 h 1914275"/>
                <a:gd name="connsiteX106" fmla="*/ 158405 w 1919435"/>
                <a:gd name="connsiteY106" fmla="*/ 1427838 h 1914275"/>
                <a:gd name="connsiteX107" fmla="*/ 114031 w 1919435"/>
                <a:gd name="connsiteY107" fmla="*/ 1412875 h 1914275"/>
                <a:gd name="connsiteX108" fmla="*/ 91844 w 1919435"/>
                <a:gd name="connsiteY108" fmla="*/ 1373660 h 1914275"/>
                <a:gd name="connsiteX109" fmla="*/ 106808 w 1919435"/>
                <a:gd name="connsiteY109" fmla="*/ 1315871 h 1914275"/>
                <a:gd name="connsiteX110" fmla="*/ 209487 w 1919435"/>
                <a:gd name="connsiteY110" fmla="*/ 1234347 h 1914275"/>
                <a:gd name="connsiteX111" fmla="*/ 236834 w 1919435"/>
                <a:gd name="connsiteY111" fmla="*/ 1151274 h 1914275"/>
                <a:gd name="connsiteX112" fmla="*/ 181624 w 1919435"/>
                <a:gd name="connsiteY112" fmla="*/ 1104836 h 1914275"/>
                <a:gd name="connsiteX113" fmla="*/ 52114 w 1919435"/>
                <a:gd name="connsiteY113" fmla="*/ 1087293 h 1914275"/>
                <a:gd name="connsiteX114" fmla="*/ 1032 w 1919435"/>
                <a:gd name="connsiteY114" fmla="*/ 1051175 h 1914275"/>
                <a:gd name="connsiteX115" fmla="*/ 0 w 1919435"/>
                <a:gd name="connsiteY115" fmla="*/ 987194 h 1914275"/>
                <a:gd name="connsiteX116" fmla="*/ 1198616 w 1919435"/>
                <a:gd name="connsiteY116" fmla="*/ 960879 h 1914275"/>
                <a:gd name="connsiteX117" fmla="*/ 958686 w 1919435"/>
                <a:gd name="connsiteY117" fmla="*/ 720949 h 1914275"/>
                <a:gd name="connsiteX118" fmla="*/ 720304 w 1919435"/>
                <a:gd name="connsiteY118" fmla="*/ 959331 h 1914275"/>
                <a:gd name="connsiteX119" fmla="*/ 957654 w 1919435"/>
                <a:gd name="connsiteY119" fmla="*/ 1198744 h 1914275"/>
                <a:gd name="connsiteX120" fmla="*/ 1198616 w 1919435"/>
                <a:gd name="connsiteY120" fmla="*/ 960879 h 1914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</a:cxnLst>
              <a:rect l="l" t="t" r="r" b="b"/>
              <a:pathLst>
                <a:path w="1919435" h="1914275">
                  <a:moveTo>
                    <a:pt x="0" y="987194"/>
                  </a:moveTo>
                  <a:cubicBezTo>
                    <a:pt x="8256" y="971714"/>
                    <a:pt x="21155" y="963975"/>
                    <a:pt x="37667" y="959846"/>
                  </a:cubicBezTo>
                  <a:cubicBezTo>
                    <a:pt x="82041" y="947979"/>
                    <a:pt x="125383" y="934564"/>
                    <a:pt x="169757" y="922696"/>
                  </a:cubicBezTo>
                  <a:cubicBezTo>
                    <a:pt x="196587" y="915473"/>
                    <a:pt x="212583" y="900509"/>
                    <a:pt x="215163" y="872130"/>
                  </a:cubicBezTo>
                  <a:cubicBezTo>
                    <a:pt x="215679" y="864907"/>
                    <a:pt x="216710" y="857683"/>
                    <a:pt x="217743" y="850459"/>
                  </a:cubicBezTo>
                  <a:cubicBezTo>
                    <a:pt x="220323" y="826209"/>
                    <a:pt x="209487" y="809697"/>
                    <a:pt x="189364" y="797830"/>
                  </a:cubicBezTo>
                  <a:cubicBezTo>
                    <a:pt x="149118" y="774611"/>
                    <a:pt x="109388" y="750876"/>
                    <a:pt x="69657" y="727657"/>
                  </a:cubicBezTo>
                  <a:cubicBezTo>
                    <a:pt x="40246" y="710629"/>
                    <a:pt x="35087" y="697730"/>
                    <a:pt x="43858" y="664708"/>
                  </a:cubicBezTo>
                  <a:cubicBezTo>
                    <a:pt x="44890" y="661612"/>
                    <a:pt x="45406" y="658516"/>
                    <a:pt x="46438" y="655936"/>
                  </a:cubicBezTo>
                  <a:cubicBezTo>
                    <a:pt x="59337" y="613110"/>
                    <a:pt x="70689" y="604854"/>
                    <a:pt x="114547" y="608982"/>
                  </a:cubicBezTo>
                  <a:cubicBezTo>
                    <a:pt x="156857" y="613110"/>
                    <a:pt x="199167" y="617754"/>
                    <a:pt x="241478" y="623429"/>
                  </a:cubicBezTo>
                  <a:cubicBezTo>
                    <a:pt x="275016" y="627557"/>
                    <a:pt x="289463" y="621881"/>
                    <a:pt x="306491" y="593503"/>
                  </a:cubicBezTo>
                  <a:cubicBezTo>
                    <a:pt x="330741" y="554288"/>
                    <a:pt x="329710" y="541905"/>
                    <a:pt x="301331" y="505271"/>
                  </a:cubicBezTo>
                  <a:cubicBezTo>
                    <a:pt x="274500" y="470700"/>
                    <a:pt x="248185" y="435614"/>
                    <a:pt x="222386" y="400527"/>
                  </a:cubicBezTo>
                  <a:cubicBezTo>
                    <a:pt x="206907" y="379888"/>
                    <a:pt x="206907" y="362861"/>
                    <a:pt x="222386" y="342222"/>
                  </a:cubicBezTo>
                  <a:cubicBezTo>
                    <a:pt x="230126" y="331902"/>
                    <a:pt x="238382" y="321583"/>
                    <a:pt x="248185" y="313327"/>
                  </a:cubicBezTo>
                  <a:cubicBezTo>
                    <a:pt x="267792" y="296816"/>
                    <a:pt x="281208" y="294752"/>
                    <a:pt x="303395" y="307135"/>
                  </a:cubicBezTo>
                  <a:cubicBezTo>
                    <a:pt x="342609" y="328806"/>
                    <a:pt x="382856" y="348929"/>
                    <a:pt x="420522" y="373180"/>
                  </a:cubicBezTo>
                  <a:cubicBezTo>
                    <a:pt x="463864" y="401043"/>
                    <a:pt x="493791" y="382468"/>
                    <a:pt x="525265" y="343770"/>
                  </a:cubicBezTo>
                  <a:cubicBezTo>
                    <a:pt x="535585" y="330870"/>
                    <a:pt x="531973" y="313843"/>
                    <a:pt x="527845" y="298364"/>
                  </a:cubicBezTo>
                  <a:cubicBezTo>
                    <a:pt x="516493" y="254506"/>
                    <a:pt x="505142" y="210647"/>
                    <a:pt x="493791" y="166789"/>
                  </a:cubicBezTo>
                  <a:cubicBezTo>
                    <a:pt x="485535" y="135315"/>
                    <a:pt x="490694" y="122415"/>
                    <a:pt x="518557" y="105904"/>
                  </a:cubicBezTo>
                  <a:cubicBezTo>
                    <a:pt x="524749" y="102292"/>
                    <a:pt x="530941" y="98680"/>
                    <a:pt x="537649" y="95585"/>
                  </a:cubicBezTo>
                  <a:cubicBezTo>
                    <a:pt x="571187" y="80105"/>
                    <a:pt x="586150" y="83717"/>
                    <a:pt x="608853" y="113128"/>
                  </a:cubicBezTo>
                  <a:cubicBezTo>
                    <a:pt x="636200" y="147698"/>
                    <a:pt x="663547" y="182785"/>
                    <a:pt x="690894" y="217355"/>
                  </a:cubicBezTo>
                  <a:cubicBezTo>
                    <a:pt x="716693" y="249346"/>
                    <a:pt x="777062" y="249346"/>
                    <a:pt x="802861" y="216839"/>
                  </a:cubicBezTo>
                  <a:cubicBezTo>
                    <a:pt x="813697" y="202908"/>
                    <a:pt x="813697" y="185365"/>
                    <a:pt x="816277" y="169369"/>
                  </a:cubicBezTo>
                  <a:cubicBezTo>
                    <a:pt x="822468" y="129123"/>
                    <a:pt x="827628" y="88877"/>
                    <a:pt x="832788" y="48631"/>
                  </a:cubicBezTo>
                  <a:cubicBezTo>
                    <a:pt x="836916" y="16640"/>
                    <a:pt x="845687" y="7868"/>
                    <a:pt x="877677" y="2193"/>
                  </a:cubicBezTo>
                  <a:cubicBezTo>
                    <a:pt x="891093" y="-387"/>
                    <a:pt x="904509" y="-387"/>
                    <a:pt x="917924" y="645"/>
                  </a:cubicBezTo>
                  <a:cubicBezTo>
                    <a:pt x="937531" y="1677"/>
                    <a:pt x="950947" y="11996"/>
                    <a:pt x="956106" y="31603"/>
                  </a:cubicBezTo>
                  <a:cubicBezTo>
                    <a:pt x="968490" y="75461"/>
                    <a:pt x="981389" y="119835"/>
                    <a:pt x="993772" y="163693"/>
                  </a:cubicBezTo>
                  <a:cubicBezTo>
                    <a:pt x="1006672" y="208584"/>
                    <a:pt x="1043822" y="229739"/>
                    <a:pt x="1089745" y="217871"/>
                  </a:cubicBezTo>
                  <a:cubicBezTo>
                    <a:pt x="1104707" y="214259"/>
                    <a:pt x="1113479" y="203424"/>
                    <a:pt x="1120703" y="191040"/>
                  </a:cubicBezTo>
                  <a:cubicBezTo>
                    <a:pt x="1144438" y="150278"/>
                    <a:pt x="1168689" y="109516"/>
                    <a:pt x="1192940" y="68754"/>
                  </a:cubicBezTo>
                  <a:cubicBezTo>
                    <a:pt x="1208419" y="42439"/>
                    <a:pt x="1221835" y="36763"/>
                    <a:pt x="1251245" y="44503"/>
                  </a:cubicBezTo>
                  <a:cubicBezTo>
                    <a:pt x="1310067" y="59466"/>
                    <a:pt x="1317806" y="72366"/>
                    <a:pt x="1309035" y="137895"/>
                  </a:cubicBezTo>
                  <a:cubicBezTo>
                    <a:pt x="1303875" y="177109"/>
                    <a:pt x="1299231" y="216323"/>
                    <a:pt x="1294587" y="255538"/>
                  </a:cubicBezTo>
                  <a:cubicBezTo>
                    <a:pt x="1294071" y="259665"/>
                    <a:pt x="1294071" y="263793"/>
                    <a:pt x="1294587" y="267921"/>
                  </a:cubicBezTo>
                  <a:cubicBezTo>
                    <a:pt x="1301295" y="309715"/>
                    <a:pt x="1364760" y="338610"/>
                    <a:pt x="1399331" y="314359"/>
                  </a:cubicBezTo>
                  <a:cubicBezTo>
                    <a:pt x="1438545" y="286496"/>
                    <a:pt x="1476211" y="257085"/>
                    <a:pt x="1514394" y="228191"/>
                  </a:cubicBezTo>
                  <a:cubicBezTo>
                    <a:pt x="1542256" y="207036"/>
                    <a:pt x="1556188" y="207552"/>
                    <a:pt x="1584050" y="229223"/>
                  </a:cubicBezTo>
                  <a:cubicBezTo>
                    <a:pt x="1587663" y="232319"/>
                    <a:pt x="1591274" y="234898"/>
                    <a:pt x="1594886" y="238510"/>
                  </a:cubicBezTo>
                  <a:cubicBezTo>
                    <a:pt x="1627393" y="269469"/>
                    <a:pt x="1628941" y="278757"/>
                    <a:pt x="1606754" y="317971"/>
                  </a:cubicBezTo>
                  <a:cubicBezTo>
                    <a:pt x="1585599" y="355637"/>
                    <a:pt x="1565475" y="393819"/>
                    <a:pt x="1543288" y="430970"/>
                  </a:cubicBezTo>
                  <a:cubicBezTo>
                    <a:pt x="1527293" y="458317"/>
                    <a:pt x="1534517" y="481020"/>
                    <a:pt x="1552060" y="504239"/>
                  </a:cubicBezTo>
                  <a:cubicBezTo>
                    <a:pt x="1569604" y="527458"/>
                    <a:pt x="1589726" y="538809"/>
                    <a:pt x="1619137" y="531069"/>
                  </a:cubicBezTo>
                  <a:cubicBezTo>
                    <a:pt x="1664543" y="519202"/>
                    <a:pt x="1709949" y="507850"/>
                    <a:pt x="1754839" y="495467"/>
                  </a:cubicBezTo>
                  <a:cubicBezTo>
                    <a:pt x="1783734" y="487727"/>
                    <a:pt x="1796634" y="492371"/>
                    <a:pt x="1812629" y="517654"/>
                  </a:cubicBezTo>
                  <a:cubicBezTo>
                    <a:pt x="1819853" y="528490"/>
                    <a:pt x="1826044" y="539841"/>
                    <a:pt x="1830172" y="552225"/>
                  </a:cubicBezTo>
                  <a:cubicBezTo>
                    <a:pt x="1837912" y="574412"/>
                    <a:pt x="1834299" y="588343"/>
                    <a:pt x="1815724" y="603306"/>
                  </a:cubicBezTo>
                  <a:cubicBezTo>
                    <a:pt x="1777026" y="634265"/>
                    <a:pt x="1738844" y="665224"/>
                    <a:pt x="1699630" y="695666"/>
                  </a:cubicBezTo>
                  <a:cubicBezTo>
                    <a:pt x="1680022" y="710629"/>
                    <a:pt x="1674862" y="729205"/>
                    <a:pt x="1678990" y="751908"/>
                  </a:cubicBezTo>
                  <a:cubicBezTo>
                    <a:pt x="1680539" y="759647"/>
                    <a:pt x="1683119" y="766871"/>
                    <a:pt x="1685182" y="774611"/>
                  </a:cubicBezTo>
                  <a:cubicBezTo>
                    <a:pt x="1691890" y="798862"/>
                    <a:pt x="1707885" y="812277"/>
                    <a:pt x="1732652" y="815373"/>
                  </a:cubicBezTo>
                  <a:cubicBezTo>
                    <a:pt x="1779606" y="821565"/>
                    <a:pt x="1826560" y="828272"/>
                    <a:pt x="1872998" y="834464"/>
                  </a:cubicBezTo>
                  <a:cubicBezTo>
                    <a:pt x="1900861" y="838076"/>
                    <a:pt x="1915308" y="851491"/>
                    <a:pt x="1918404" y="879354"/>
                  </a:cubicBezTo>
                  <a:cubicBezTo>
                    <a:pt x="1919952" y="892770"/>
                    <a:pt x="1921500" y="906185"/>
                    <a:pt x="1919952" y="919600"/>
                  </a:cubicBezTo>
                  <a:cubicBezTo>
                    <a:pt x="1917372" y="940755"/>
                    <a:pt x="1906536" y="952623"/>
                    <a:pt x="1886930" y="958299"/>
                  </a:cubicBezTo>
                  <a:cubicBezTo>
                    <a:pt x="1843071" y="970682"/>
                    <a:pt x="1798697" y="983065"/>
                    <a:pt x="1754839" y="995965"/>
                  </a:cubicBezTo>
                  <a:cubicBezTo>
                    <a:pt x="1712013" y="1008348"/>
                    <a:pt x="1692406" y="1040855"/>
                    <a:pt x="1701178" y="1085229"/>
                  </a:cubicBezTo>
                  <a:cubicBezTo>
                    <a:pt x="1704273" y="1102256"/>
                    <a:pt x="1714077" y="1113092"/>
                    <a:pt x="1728524" y="1121348"/>
                  </a:cubicBezTo>
                  <a:cubicBezTo>
                    <a:pt x="1768771" y="1145083"/>
                    <a:pt x="1809016" y="1168817"/>
                    <a:pt x="1849779" y="1192552"/>
                  </a:cubicBezTo>
                  <a:cubicBezTo>
                    <a:pt x="1879706" y="1210096"/>
                    <a:pt x="1884350" y="1220415"/>
                    <a:pt x="1876094" y="1253954"/>
                  </a:cubicBezTo>
                  <a:cubicBezTo>
                    <a:pt x="1875578" y="1256018"/>
                    <a:pt x="1875578" y="1258082"/>
                    <a:pt x="1875062" y="1260145"/>
                  </a:cubicBezTo>
                  <a:cubicBezTo>
                    <a:pt x="1862678" y="1300908"/>
                    <a:pt x="1848747" y="1321031"/>
                    <a:pt x="1802309" y="1312259"/>
                  </a:cubicBezTo>
                  <a:cubicBezTo>
                    <a:pt x="1760515" y="1304003"/>
                    <a:pt x="1717689" y="1302456"/>
                    <a:pt x="1675379" y="1296264"/>
                  </a:cubicBezTo>
                  <a:cubicBezTo>
                    <a:pt x="1645452" y="1292136"/>
                    <a:pt x="1625845" y="1304003"/>
                    <a:pt x="1611398" y="1329286"/>
                  </a:cubicBezTo>
                  <a:cubicBezTo>
                    <a:pt x="1596434" y="1355085"/>
                    <a:pt x="1589726" y="1379336"/>
                    <a:pt x="1610365" y="1405651"/>
                  </a:cubicBezTo>
                  <a:cubicBezTo>
                    <a:pt x="1638228" y="1441254"/>
                    <a:pt x="1665059" y="1477888"/>
                    <a:pt x="1692406" y="1514006"/>
                  </a:cubicBezTo>
                  <a:cubicBezTo>
                    <a:pt x="1715109" y="1543417"/>
                    <a:pt x="1715109" y="1555285"/>
                    <a:pt x="1692406" y="1584695"/>
                  </a:cubicBezTo>
                  <a:cubicBezTo>
                    <a:pt x="1691374" y="1585727"/>
                    <a:pt x="1690342" y="1587275"/>
                    <a:pt x="1689310" y="1588307"/>
                  </a:cubicBezTo>
                  <a:cubicBezTo>
                    <a:pt x="1659383" y="1620298"/>
                    <a:pt x="1647516" y="1634229"/>
                    <a:pt x="1600562" y="1605850"/>
                  </a:cubicBezTo>
                  <a:cubicBezTo>
                    <a:pt x="1564444" y="1584179"/>
                    <a:pt x="1526261" y="1565604"/>
                    <a:pt x="1490659" y="1543933"/>
                  </a:cubicBezTo>
                  <a:cubicBezTo>
                    <a:pt x="1461248" y="1526390"/>
                    <a:pt x="1438545" y="1536709"/>
                    <a:pt x="1415326" y="1554769"/>
                  </a:cubicBezTo>
                  <a:cubicBezTo>
                    <a:pt x="1392107" y="1572312"/>
                    <a:pt x="1382819" y="1593467"/>
                    <a:pt x="1391075" y="1622877"/>
                  </a:cubicBezTo>
                  <a:cubicBezTo>
                    <a:pt x="1403974" y="1668284"/>
                    <a:pt x="1415326" y="1714205"/>
                    <a:pt x="1426677" y="1760128"/>
                  </a:cubicBezTo>
                  <a:cubicBezTo>
                    <a:pt x="1432870" y="1784894"/>
                    <a:pt x="1427710" y="1798310"/>
                    <a:pt x="1406554" y="1811725"/>
                  </a:cubicBezTo>
                  <a:cubicBezTo>
                    <a:pt x="1395203" y="1818949"/>
                    <a:pt x="1383335" y="1825657"/>
                    <a:pt x="1370436" y="1830300"/>
                  </a:cubicBezTo>
                  <a:cubicBezTo>
                    <a:pt x="1347733" y="1838556"/>
                    <a:pt x="1331222" y="1834428"/>
                    <a:pt x="1316258" y="1815337"/>
                  </a:cubicBezTo>
                  <a:cubicBezTo>
                    <a:pt x="1287879" y="1779735"/>
                    <a:pt x="1259501" y="1743616"/>
                    <a:pt x="1231122" y="1707498"/>
                  </a:cubicBezTo>
                  <a:cubicBezTo>
                    <a:pt x="1203775" y="1673443"/>
                    <a:pt x="1154242" y="1668800"/>
                    <a:pt x="1121219" y="1698210"/>
                  </a:cubicBezTo>
                  <a:cubicBezTo>
                    <a:pt x="1112447" y="1705950"/>
                    <a:pt x="1108320" y="1715753"/>
                    <a:pt x="1106771" y="1727105"/>
                  </a:cubicBezTo>
                  <a:cubicBezTo>
                    <a:pt x="1100064" y="1774575"/>
                    <a:pt x="1092324" y="1821529"/>
                    <a:pt x="1087165" y="1868999"/>
                  </a:cubicBezTo>
                  <a:cubicBezTo>
                    <a:pt x="1084068" y="1893766"/>
                    <a:pt x="1074265" y="1911309"/>
                    <a:pt x="1050014" y="1919049"/>
                  </a:cubicBezTo>
                  <a:cubicBezTo>
                    <a:pt x="1029375" y="1919049"/>
                    <a:pt x="1008220" y="1919049"/>
                    <a:pt x="987581" y="1919049"/>
                  </a:cubicBezTo>
                  <a:cubicBezTo>
                    <a:pt x="973133" y="1910277"/>
                    <a:pt x="964878" y="1897377"/>
                    <a:pt x="960234" y="1880866"/>
                  </a:cubicBezTo>
                  <a:cubicBezTo>
                    <a:pt x="947851" y="1835460"/>
                    <a:pt x="933919" y="1790054"/>
                    <a:pt x="921535" y="1744132"/>
                  </a:cubicBezTo>
                  <a:cubicBezTo>
                    <a:pt x="914828" y="1719881"/>
                    <a:pt x="899865" y="1706982"/>
                    <a:pt x="875614" y="1703886"/>
                  </a:cubicBezTo>
                  <a:cubicBezTo>
                    <a:pt x="866326" y="1702854"/>
                    <a:pt x="857038" y="1701306"/>
                    <a:pt x="847751" y="1700790"/>
                  </a:cubicBezTo>
                  <a:cubicBezTo>
                    <a:pt x="826080" y="1699242"/>
                    <a:pt x="811117" y="1709046"/>
                    <a:pt x="800281" y="1727105"/>
                  </a:cubicBezTo>
                  <a:cubicBezTo>
                    <a:pt x="796153" y="1733813"/>
                    <a:pt x="792541" y="1740520"/>
                    <a:pt x="788414" y="1747228"/>
                  </a:cubicBezTo>
                  <a:cubicBezTo>
                    <a:pt x="766742" y="1783862"/>
                    <a:pt x="745587" y="1821013"/>
                    <a:pt x="723401" y="1857131"/>
                  </a:cubicBezTo>
                  <a:cubicBezTo>
                    <a:pt x="711533" y="1877254"/>
                    <a:pt x="697085" y="1882414"/>
                    <a:pt x="674383" y="1877254"/>
                  </a:cubicBezTo>
                  <a:cubicBezTo>
                    <a:pt x="660451" y="1874158"/>
                    <a:pt x="647552" y="1869515"/>
                    <a:pt x="634652" y="1863839"/>
                  </a:cubicBezTo>
                  <a:cubicBezTo>
                    <a:pt x="611949" y="1853003"/>
                    <a:pt x="604726" y="1839072"/>
                    <a:pt x="607822" y="1813789"/>
                  </a:cubicBezTo>
                  <a:cubicBezTo>
                    <a:pt x="613497" y="1766835"/>
                    <a:pt x="618141" y="1719881"/>
                    <a:pt x="624848" y="1672927"/>
                  </a:cubicBezTo>
                  <a:cubicBezTo>
                    <a:pt x="629492" y="1639905"/>
                    <a:pt x="611949" y="1621846"/>
                    <a:pt x="586150" y="1607398"/>
                  </a:cubicBezTo>
                  <a:cubicBezTo>
                    <a:pt x="560868" y="1593467"/>
                    <a:pt x="538165" y="1591403"/>
                    <a:pt x="514430" y="1611010"/>
                  </a:cubicBezTo>
                  <a:cubicBezTo>
                    <a:pt x="481407" y="1637325"/>
                    <a:pt x="446836" y="1661576"/>
                    <a:pt x="413814" y="1687375"/>
                  </a:cubicBezTo>
                  <a:cubicBezTo>
                    <a:pt x="380276" y="1713690"/>
                    <a:pt x="365828" y="1719365"/>
                    <a:pt x="324550" y="1682215"/>
                  </a:cubicBezTo>
                  <a:cubicBezTo>
                    <a:pt x="321970" y="1679635"/>
                    <a:pt x="319390" y="1677055"/>
                    <a:pt x="316810" y="1674475"/>
                  </a:cubicBezTo>
                  <a:cubicBezTo>
                    <a:pt x="296687" y="1653836"/>
                    <a:pt x="294623" y="1637841"/>
                    <a:pt x="309071" y="1612558"/>
                  </a:cubicBezTo>
                  <a:cubicBezTo>
                    <a:pt x="331258" y="1572828"/>
                    <a:pt x="353960" y="1532581"/>
                    <a:pt x="376148" y="1492851"/>
                  </a:cubicBezTo>
                  <a:cubicBezTo>
                    <a:pt x="382339" y="1481500"/>
                    <a:pt x="389047" y="1470148"/>
                    <a:pt x="387499" y="1456217"/>
                  </a:cubicBezTo>
                  <a:cubicBezTo>
                    <a:pt x="383887" y="1414423"/>
                    <a:pt x="337449" y="1381400"/>
                    <a:pt x="297203" y="1391720"/>
                  </a:cubicBezTo>
                  <a:cubicBezTo>
                    <a:pt x="250765" y="1403587"/>
                    <a:pt x="204327" y="1415455"/>
                    <a:pt x="158405" y="1427838"/>
                  </a:cubicBezTo>
                  <a:cubicBezTo>
                    <a:pt x="139830" y="1432998"/>
                    <a:pt x="125899" y="1427322"/>
                    <a:pt x="114031" y="1412875"/>
                  </a:cubicBezTo>
                  <a:cubicBezTo>
                    <a:pt x="104228" y="1401007"/>
                    <a:pt x="98036" y="1387592"/>
                    <a:pt x="91844" y="1373660"/>
                  </a:cubicBezTo>
                  <a:cubicBezTo>
                    <a:pt x="81525" y="1349409"/>
                    <a:pt x="86169" y="1331866"/>
                    <a:pt x="106808" y="1315871"/>
                  </a:cubicBezTo>
                  <a:cubicBezTo>
                    <a:pt x="140862" y="1288524"/>
                    <a:pt x="175432" y="1261693"/>
                    <a:pt x="209487" y="1234347"/>
                  </a:cubicBezTo>
                  <a:cubicBezTo>
                    <a:pt x="245605" y="1206484"/>
                    <a:pt x="248701" y="1194616"/>
                    <a:pt x="236834" y="1151274"/>
                  </a:cubicBezTo>
                  <a:cubicBezTo>
                    <a:pt x="228578" y="1122896"/>
                    <a:pt x="211551" y="1107932"/>
                    <a:pt x="181624" y="1104836"/>
                  </a:cubicBezTo>
                  <a:cubicBezTo>
                    <a:pt x="138282" y="1100192"/>
                    <a:pt x="95456" y="1091937"/>
                    <a:pt x="52114" y="1087293"/>
                  </a:cubicBezTo>
                  <a:cubicBezTo>
                    <a:pt x="27347" y="1084713"/>
                    <a:pt x="9804" y="1074910"/>
                    <a:pt x="1032" y="1051175"/>
                  </a:cubicBezTo>
                  <a:cubicBezTo>
                    <a:pt x="0" y="1028988"/>
                    <a:pt x="0" y="1008348"/>
                    <a:pt x="0" y="987194"/>
                  </a:cubicBezTo>
                  <a:close/>
                  <a:moveTo>
                    <a:pt x="1198616" y="960879"/>
                  </a:moveTo>
                  <a:cubicBezTo>
                    <a:pt x="1200163" y="838592"/>
                    <a:pt x="1104192" y="720433"/>
                    <a:pt x="958686" y="720949"/>
                  </a:cubicBezTo>
                  <a:cubicBezTo>
                    <a:pt x="824016" y="721465"/>
                    <a:pt x="720821" y="824145"/>
                    <a:pt x="720304" y="959331"/>
                  </a:cubicBezTo>
                  <a:cubicBezTo>
                    <a:pt x="719788" y="1096581"/>
                    <a:pt x="827628" y="1197712"/>
                    <a:pt x="957654" y="1198744"/>
                  </a:cubicBezTo>
                  <a:cubicBezTo>
                    <a:pt x="1090776" y="1199776"/>
                    <a:pt x="1198100" y="1092969"/>
                    <a:pt x="1198616" y="960879"/>
                  </a:cubicBezTo>
                  <a:close/>
                </a:path>
              </a:pathLst>
            </a:custGeom>
            <a:grpFill/>
            <a:ln w="51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40" name="Group 17">
              <a:extLst>
                <a:ext uri="{FF2B5EF4-FFF2-40B4-BE49-F238E27FC236}">
                  <a16:creationId xmlns:a16="http://schemas.microsoft.com/office/drawing/2014/main" id="{3CB55807-BD22-4048-954D-034035693AB1}"/>
                </a:ext>
              </a:extLst>
            </p:cNvPr>
            <p:cNvGrpSpPr/>
            <p:nvPr/>
          </p:nvGrpSpPr>
          <p:grpSpPr>
            <a:xfrm>
              <a:off x="7392963" y="2648852"/>
              <a:ext cx="1838947" cy="1835405"/>
              <a:chOff x="7167947" y="1624190"/>
              <a:chExt cx="2677922" cy="2672763"/>
            </a:xfrm>
            <a:grpFill/>
          </p:grpSpPr>
          <p:sp>
            <p:nvSpPr>
              <p:cNvPr id="41" name="Freeform: Shape 18">
                <a:extLst>
                  <a:ext uri="{FF2B5EF4-FFF2-40B4-BE49-F238E27FC236}">
                    <a16:creationId xmlns:a16="http://schemas.microsoft.com/office/drawing/2014/main" id="{B604511B-5CCB-4401-AD66-43DC945D0707}"/>
                  </a:ext>
                </a:extLst>
              </p:cNvPr>
              <p:cNvSpPr/>
              <p:nvPr/>
            </p:nvSpPr>
            <p:spPr>
              <a:xfrm>
                <a:off x="7167947" y="1624190"/>
                <a:ext cx="2677922" cy="2672763"/>
              </a:xfrm>
              <a:custGeom>
                <a:avLst/>
                <a:gdLst>
                  <a:gd name="connsiteX0" fmla="*/ 2538684 w 2677922"/>
                  <a:gd name="connsiteY0" fmla="*/ 1897505 h 2672762"/>
                  <a:gd name="connsiteX1" fmla="*/ 2456643 w 2677922"/>
                  <a:gd name="connsiteY1" fmla="*/ 1879446 h 2672762"/>
                  <a:gd name="connsiteX2" fmla="*/ 2389566 w 2677922"/>
                  <a:gd name="connsiteY2" fmla="*/ 1863966 h 2672762"/>
                  <a:gd name="connsiteX3" fmla="*/ 2354479 w 2677922"/>
                  <a:gd name="connsiteY3" fmla="*/ 1874802 h 2672762"/>
                  <a:gd name="connsiteX4" fmla="*/ 2312170 w 2677922"/>
                  <a:gd name="connsiteY4" fmla="*/ 1950651 h 2672762"/>
                  <a:gd name="connsiteX5" fmla="*/ 2322489 w 2677922"/>
                  <a:gd name="connsiteY5" fmla="*/ 1983157 h 2672762"/>
                  <a:gd name="connsiteX6" fmla="*/ 2412785 w 2677922"/>
                  <a:gd name="connsiteY6" fmla="*/ 2080161 h 2672762"/>
                  <a:gd name="connsiteX7" fmla="*/ 2418461 w 2677922"/>
                  <a:gd name="connsiteY7" fmla="*/ 2146722 h 2672762"/>
                  <a:gd name="connsiteX8" fmla="*/ 2414849 w 2677922"/>
                  <a:gd name="connsiteY8" fmla="*/ 2151882 h 2672762"/>
                  <a:gd name="connsiteX9" fmla="*/ 2324037 w 2677922"/>
                  <a:gd name="connsiteY9" fmla="*/ 2174585 h 2672762"/>
                  <a:gd name="connsiteX10" fmla="*/ 2219294 w 2677922"/>
                  <a:gd name="connsiteY10" fmla="*/ 2118859 h 2672762"/>
                  <a:gd name="connsiteX11" fmla="*/ 2178531 w 2677922"/>
                  <a:gd name="connsiteY11" fmla="*/ 2120407 h 2672762"/>
                  <a:gd name="connsiteX12" fmla="*/ 2125386 w 2677922"/>
                  <a:gd name="connsiteY12" fmla="*/ 2172521 h 2672762"/>
                  <a:gd name="connsiteX13" fmla="*/ 2122806 w 2677922"/>
                  <a:gd name="connsiteY13" fmla="*/ 2217411 h 2672762"/>
                  <a:gd name="connsiteX14" fmla="*/ 2184723 w 2677922"/>
                  <a:gd name="connsiteY14" fmla="*/ 2334538 h 2672762"/>
                  <a:gd name="connsiteX15" fmla="*/ 2174404 w 2677922"/>
                  <a:gd name="connsiteY15" fmla="*/ 2395423 h 2672762"/>
                  <a:gd name="connsiteX16" fmla="*/ 2164084 w 2677922"/>
                  <a:gd name="connsiteY16" fmla="*/ 2404711 h 2672762"/>
                  <a:gd name="connsiteX17" fmla="*/ 2075336 w 2677922"/>
                  <a:gd name="connsiteY17" fmla="*/ 2401615 h 2672762"/>
                  <a:gd name="connsiteX18" fmla="*/ 1988652 w 2677922"/>
                  <a:gd name="connsiteY18" fmla="*/ 2320606 h 2672762"/>
                  <a:gd name="connsiteX19" fmla="*/ 1944277 w 2677922"/>
                  <a:gd name="connsiteY19" fmla="*/ 2311835 h 2672762"/>
                  <a:gd name="connsiteX20" fmla="*/ 1883392 w 2677922"/>
                  <a:gd name="connsiteY20" fmla="*/ 2346405 h 2672762"/>
                  <a:gd name="connsiteX21" fmla="*/ 1868429 w 2677922"/>
                  <a:gd name="connsiteY21" fmla="*/ 2391811 h 2672762"/>
                  <a:gd name="connsiteX22" fmla="*/ 1899388 w 2677922"/>
                  <a:gd name="connsiteY22" fmla="*/ 2526997 h 2672762"/>
                  <a:gd name="connsiteX23" fmla="*/ 1879264 w 2677922"/>
                  <a:gd name="connsiteY23" fmla="*/ 2571887 h 2672762"/>
                  <a:gd name="connsiteX24" fmla="*/ 1841082 w 2677922"/>
                  <a:gd name="connsiteY24" fmla="*/ 2588915 h 2672762"/>
                  <a:gd name="connsiteX25" fmla="*/ 1782777 w 2677922"/>
                  <a:gd name="connsiteY25" fmla="*/ 2568276 h 2672762"/>
                  <a:gd name="connsiteX26" fmla="*/ 1715184 w 2677922"/>
                  <a:gd name="connsiteY26" fmla="*/ 2459404 h 2672762"/>
                  <a:gd name="connsiteX27" fmla="*/ 1664618 w 2677922"/>
                  <a:gd name="connsiteY27" fmla="*/ 2435669 h 2672762"/>
                  <a:gd name="connsiteX28" fmla="*/ 1610440 w 2677922"/>
                  <a:gd name="connsiteY28" fmla="*/ 2450117 h 2672762"/>
                  <a:gd name="connsiteX29" fmla="*/ 1577418 w 2677922"/>
                  <a:gd name="connsiteY29" fmla="*/ 2495007 h 2672762"/>
                  <a:gd name="connsiteX30" fmla="*/ 1573806 w 2677922"/>
                  <a:gd name="connsiteY30" fmla="*/ 2616777 h 2672762"/>
                  <a:gd name="connsiteX31" fmla="*/ 1526852 w 2677922"/>
                  <a:gd name="connsiteY31" fmla="*/ 2672503 h 2672762"/>
                  <a:gd name="connsiteX32" fmla="*/ 1497441 w 2677922"/>
                  <a:gd name="connsiteY32" fmla="*/ 2676115 h 2672762"/>
                  <a:gd name="connsiteX33" fmla="*/ 1449972 w 2677922"/>
                  <a:gd name="connsiteY33" fmla="*/ 2644124 h 2672762"/>
                  <a:gd name="connsiteX34" fmla="*/ 1410241 w 2677922"/>
                  <a:gd name="connsiteY34" fmla="*/ 2514614 h 2672762"/>
                  <a:gd name="connsiteX35" fmla="*/ 1373091 w 2677922"/>
                  <a:gd name="connsiteY35" fmla="*/ 2482623 h 2672762"/>
                  <a:gd name="connsiteX36" fmla="*/ 1304982 w 2677922"/>
                  <a:gd name="connsiteY36" fmla="*/ 2483139 h 2672762"/>
                  <a:gd name="connsiteX37" fmla="*/ 1271959 w 2677922"/>
                  <a:gd name="connsiteY37" fmla="*/ 2511518 h 2672762"/>
                  <a:gd name="connsiteX38" fmla="*/ 1234293 w 2677922"/>
                  <a:gd name="connsiteY38" fmla="*/ 2633805 h 2672762"/>
                  <a:gd name="connsiteX39" fmla="*/ 1170828 w 2677922"/>
                  <a:gd name="connsiteY39" fmla="*/ 2674567 h 2672762"/>
                  <a:gd name="connsiteX40" fmla="*/ 1106847 w 2677922"/>
                  <a:gd name="connsiteY40" fmla="*/ 2602330 h 2672762"/>
                  <a:gd name="connsiteX41" fmla="*/ 1103751 w 2677922"/>
                  <a:gd name="connsiteY41" fmla="*/ 2491395 h 2672762"/>
                  <a:gd name="connsiteX42" fmla="*/ 1080532 w 2677922"/>
                  <a:gd name="connsiteY42" fmla="*/ 2454244 h 2672762"/>
                  <a:gd name="connsiteX43" fmla="*/ 1005199 w 2677922"/>
                  <a:gd name="connsiteY43" fmla="*/ 2435153 h 2672762"/>
                  <a:gd name="connsiteX44" fmla="*/ 969080 w 2677922"/>
                  <a:gd name="connsiteY44" fmla="*/ 2454244 h 2672762"/>
                  <a:gd name="connsiteX45" fmla="*/ 900456 w 2677922"/>
                  <a:gd name="connsiteY45" fmla="*/ 2564148 h 2672762"/>
                  <a:gd name="connsiteX46" fmla="*/ 836474 w 2677922"/>
                  <a:gd name="connsiteY46" fmla="*/ 2587367 h 2672762"/>
                  <a:gd name="connsiteX47" fmla="*/ 831830 w 2677922"/>
                  <a:gd name="connsiteY47" fmla="*/ 2585819 h 2672762"/>
                  <a:gd name="connsiteX48" fmla="*/ 785392 w 2677922"/>
                  <a:gd name="connsiteY48" fmla="*/ 2504810 h 2672762"/>
                  <a:gd name="connsiteX49" fmla="*/ 811707 w 2677922"/>
                  <a:gd name="connsiteY49" fmla="*/ 2390779 h 2672762"/>
                  <a:gd name="connsiteX50" fmla="*/ 794680 w 2677922"/>
                  <a:gd name="connsiteY50" fmla="*/ 2344341 h 2672762"/>
                  <a:gd name="connsiteX51" fmla="*/ 739470 w 2677922"/>
                  <a:gd name="connsiteY51" fmla="*/ 2312351 h 2672762"/>
                  <a:gd name="connsiteX52" fmla="*/ 689421 w 2677922"/>
                  <a:gd name="connsiteY52" fmla="*/ 2321638 h 2672762"/>
                  <a:gd name="connsiteX53" fmla="*/ 596029 w 2677922"/>
                  <a:gd name="connsiteY53" fmla="*/ 2408838 h 2672762"/>
                  <a:gd name="connsiteX54" fmla="*/ 530500 w 2677922"/>
                  <a:gd name="connsiteY54" fmla="*/ 2415030 h 2672762"/>
                  <a:gd name="connsiteX55" fmla="*/ 521212 w 2677922"/>
                  <a:gd name="connsiteY55" fmla="*/ 2408838 h 2672762"/>
                  <a:gd name="connsiteX56" fmla="*/ 500573 w 2677922"/>
                  <a:gd name="connsiteY56" fmla="*/ 2322670 h 2672762"/>
                  <a:gd name="connsiteX57" fmla="*/ 556298 w 2677922"/>
                  <a:gd name="connsiteY57" fmla="*/ 2217927 h 2672762"/>
                  <a:gd name="connsiteX58" fmla="*/ 552171 w 2677922"/>
                  <a:gd name="connsiteY58" fmla="*/ 2168909 h 2672762"/>
                  <a:gd name="connsiteX59" fmla="*/ 505733 w 2677922"/>
                  <a:gd name="connsiteY59" fmla="*/ 2122987 h 2672762"/>
                  <a:gd name="connsiteX60" fmla="*/ 457747 w 2677922"/>
                  <a:gd name="connsiteY60" fmla="*/ 2119375 h 2672762"/>
                  <a:gd name="connsiteX61" fmla="*/ 341652 w 2677922"/>
                  <a:gd name="connsiteY61" fmla="*/ 2180777 h 2672762"/>
                  <a:gd name="connsiteX62" fmla="*/ 278187 w 2677922"/>
                  <a:gd name="connsiteY62" fmla="*/ 2168909 h 2672762"/>
                  <a:gd name="connsiteX63" fmla="*/ 274059 w 2677922"/>
                  <a:gd name="connsiteY63" fmla="*/ 2164265 h 2672762"/>
                  <a:gd name="connsiteX64" fmla="*/ 276639 w 2677922"/>
                  <a:gd name="connsiteY64" fmla="*/ 2069325 h 2672762"/>
                  <a:gd name="connsiteX65" fmla="*/ 354551 w 2677922"/>
                  <a:gd name="connsiteY65" fmla="*/ 1986253 h 2672762"/>
                  <a:gd name="connsiteX66" fmla="*/ 363839 w 2677922"/>
                  <a:gd name="connsiteY66" fmla="*/ 1940847 h 2672762"/>
                  <a:gd name="connsiteX67" fmla="*/ 328237 w 2677922"/>
                  <a:gd name="connsiteY67" fmla="*/ 1878930 h 2672762"/>
                  <a:gd name="connsiteX68" fmla="*/ 283347 w 2677922"/>
                  <a:gd name="connsiteY68" fmla="*/ 1866030 h 2672762"/>
                  <a:gd name="connsiteX69" fmla="*/ 170864 w 2677922"/>
                  <a:gd name="connsiteY69" fmla="*/ 1891829 h 2672762"/>
                  <a:gd name="connsiteX70" fmla="*/ 155900 w 2677922"/>
                  <a:gd name="connsiteY70" fmla="*/ 1895441 h 2672762"/>
                  <a:gd name="connsiteX71" fmla="*/ 100175 w 2677922"/>
                  <a:gd name="connsiteY71" fmla="*/ 1868094 h 2672762"/>
                  <a:gd name="connsiteX72" fmla="*/ 87275 w 2677922"/>
                  <a:gd name="connsiteY72" fmla="*/ 1838168 h 2672762"/>
                  <a:gd name="connsiteX73" fmla="*/ 107915 w 2677922"/>
                  <a:gd name="connsiteY73" fmla="*/ 1779862 h 2672762"/>
                  <a:gd name="connsiteX74" fmla="*/ 213690 w 2677922"/>
                  <a:gd name="connsiteY74" fmla="*/ 1713817 h 2672762"/>
                  <a:gd name="connsiteX75" fmla="*/ 238972 w 2677922"/>
                  <a:gd name="connsiteY75" fmla="*/ 1654480 h 2672762"/>
                  <a:gd name="connsiteX76" fmla="*/ 222977 w 2677922"/>
                  <a:gd name="connsiteY76" fmla="*/ 1600818 h 2672762"/>
                  <a:gd name="connsiteX77" fmla="*/ 184279 w 2677922"/>
                  <a:gd name="connsiteY77" fmla="*/ 1575019 h 2672762"/>
                  <a:gd name="connsiteX78" fmla="*/ 59413 w 2677922"/>
                  <a:gd name="connsiteY78" fmla="*/ 1571407 h 2672762"/>
                  <a:gd name="connsiteX79" fmla="*/ 3687 w 2677922"/>
                  <a:gd name="connsiteY79" fmla="*/ 1524453 h 2672762"/>
                  <a:gd name="connsiteX80" fmla="*/ 1623 w 2677922"/>
                  <a:gd name="connsiteY80" fmla="*/ 1513618 h 2672762"/>
                  <a:gd name="connsiteX81" fmla="*/ 48577 w 2677922"/>
                  <a:gd name="connsiteY81" fmla="*/ 1442413 h 2672762"/>
                  <a:gd name="connsiteX82" fmla="*/ 160544 w 2677922"/>
                  <a:gd name="connsiteY82" fmla="*/ 1408358 h 2672762"/>
                  <a:gd name="connsiteX83" fmla="*/ 194083 w 2677922"/>
                  <a:gd name="connsiteY83" fmla="*/ 1370692 h 2672762"/>
                  <a:gd name="connsiteX84" fmla="*/ 192534 w 2677922"/>
                  <a:gd name="connsiteY84" fmla="*/ 1298971 h 2672762"/>
                  <a:gd name="connsiteX85" fmla="*/ 166220 w 2677922"/>
                  <a:gd name="connsiteY85" fmla="*/ 1269560 h 2672762"/>
                  <a:gd name="connsiteX86" fmla="*/ 47029 w 2677922"/>
                  <a:gd name="connsiteY86" fmla="*/ 1232926 h 2672762"/>
                  <a:gd name="connsiteX87" fmla="*/ 1623 w 2677922"/>
                  <a:gd name="connsiteY87" fmla="*/ 1166881 h 2672762"/>
                  <a:gd name="connsiteX88" fmla="*/ 6267 w 2677922"/>
                  <a:gd name="connsiteY88" fmla="*/ 1139534 h 2672762"/>
                  <a:gd name="connsiteX89" fmla="*/ 49093 w 2677922"/>
                  <a:gd name="connsiteY89" fmla="*/ 1105480 h 2672762"/>
                  <a:gd name="connsiteX90" fmla="*/ 164672 w 2677922"/>
                  <a:gd name="connsiteY90" fmla="*/ 1101868 h 2672762"/>
                  <a:gd name="connsiteX91" fmla="*/ 181699 w 2677922"/>
                  <a:gd name="connsiteY91" fmla="*/ 1101352 h 2672762"/>
                  <a:gd name="connsiteX92" fmla="*/ 227621 w 2677922"/>
                  <a:gd name="connsiteY92" fmla="*/ 1065233 h 2672762"/>
                  <a:gd name="connsiteX93" fmla="*/ 241036 w 2677922"/>
                  <a:gd name="connsiteY93" fmla="*/ 1014152 h 2672762"/>
                  <a:gd name="connsiteX94" fmla="*/ 219366 w 2677922"/>
                  <a:gd name="connsiteY94" fmla="*/ 965650 h 2672762"/>
                  <a:gd name="connsiteX95" fmla="*/ 113590 w 2677922"/>
                  <a:gd name="connsiteY95" fmla="*/ 899605 h 2672762"/>
                  <a:gd name="connsiteX96" fmla="*/ 89855 w 2677922"/>
                  <a:gd name="connsiteY96" fmla="*/ 832012 h 2672762"/>
                  <a:gd name="connsiteX97" fmla="*/ 104818 w 2677922"/>
                  <a:gd name="connsiteY97" fmla="*/ 799505 h 2672762"/>
                  <a:gd name="connsiteX98" fmla="*/ 151256 w 2677922"/>
                  <a:gd name="connsiteY98" fmla="*/ 779898 h 2672762"/>
                  <a:gd name="connsiteX99" fmla="*/ 283347 w 2677922"/>
                  <a:gd name="connsiteY99" fmla="*/ 810341 h 2672762"/>
                  <a:gd name="connsiteX100" fmla="*/ 331332 w 2677922"/>
                  <a:gd name="connsiteY100" fmla="*/ 794345 h 2672762"/>
                  <a:gd name="connsiteX101" fmla="*/ 363839 w 2677922"/>
                  <a:gd name="connsiteY101" fmla="*/ 737588 h 2672762"/>
                  <a:gd name="connsiteX102" fmla="*/ 354551 w 2677922"/>
                  <a:gd name="connsiteY102" fmla="*/ 689086 h 2672762"/>
                  <a:gd name="connsiteX103" fmla="*/ 266835 w 2677922"/>
                  <a:gd name="connsiteY103" fmla="*/ 595694 h 2672762"/>
                  <a:gd name="connsiteX104" fmla="*/ 261675 w 2677922"/>
                  <a:gd name="connsiteY104" fmla="*/ 529133 h 2672762"/>
                  <a:gd name="connsiteX105" fmla="*/ 270447 w 2677922"/>
                  <a:gd name="connsiteY105" fmla="*/ 516233 h 2672762"/>
                  <a:gd name="connsiteX106" fmla="*/ 349907 w 2677922"/>
                  <a:gd name="connsiteY106" fmla="*/ 498690 h 2672762"/>
                  <a:gd name="connsiteX107" fmla="*/ 457231 w 2677922"/>
                  <a:gd name="connsiteY107" fmla="*/ 555964 h 2672762"/>
                  <a:gd name="connsiteX108" fmla="*/ 507797 w 2677922"/>
                  <a:gd name="connsiteY108" fmla="*/ 551320 h 2672762"/>
                  <a:gd name="connsiteX109" fmla="*/ 551139 w 2677922"/>
                  <a:gd name="connsiteY109" fmla="*/ 508494 h 2672762"/>
                  <a:gd name="connsiteX110" fmla="*/ 556815 w 2677922"/>
                  <a:gd name="connsiteY110" fmla="*/ 456896 h 2672762"/>
                  <a:gd name="connsiteX111" fmla="*/ 494381 w 2677922"/>
                  <a:gd name="connsiteY111" fmla="*/ 339769 h 2672762"/>
                  <a:gd name="connsiteX112" fmla="*/ 505217 w 2677922"/>
                  <a:gd name="connsiteY112" fmla="*/ 280432 h 2672762"/>
                  <a:gd name="connsiteX113" fmla="*/ 537723 w 2677922"/>
                  <a:gd name="connsiteY113" fmla="*/ 256181 h 2672762"/>
                  <a:gd name="connsiteX114" fmla="*/ 590353 w 2677922"/>
                  <a:gd name="connsiteY114" fmla="*/ 261857 h 2672762"/>
                  <a:gd name="connsiteX115" fmla="*/ 679617 w 2677922"/>
                  <a:gd name="connsiteY115" fmla="*/ 344929 h 2672762"/>
                  <a:gd name="connsiteX116" fmla="*/ 754950 w 2677922"/>
                  <a:gd name="connsiteY116" fmla="*/ 355765 h 2672762"/>
                  <a:gd name="connsiteX117" fmla="*/ 797260 w 2677922"/>
                  <a:gd name="connsiteY117" fmla="*/ 329450 h 2672762"/>
                  <a:gd name="connsiteX118" fmla="*/ 811707 w 2677922"/>
                  <a:gd name="connsiteY118" fmla="*/ 285076 h 2672762"/>
                  <a:gd name="connsiteX119" fmla="*/ 781781 w 2677922"/>
                  <a:gd name="connsiteY119" fmla="*/ 156081 h 2672762"/>
                  <a:gd name="connsiteX120" fmla="*/ 807064 w 2677922"/>
                  <a:gd name="connsiteY120" fmla="*/ 100872 h 2672762"/>
                  <a:gd name="connsiteX121" fmla="*/ 841634 w 2677922"/>
                  <a:gd name="connsiteY121" fmla="*/ 86424 h 2672762"/>
                  <a:gd name="connsiteX122" fmla="*/ 896328 w 2677922"/>
                  <a:gd name="connsiteY122" fmla="*/ 106031 h 2672762"/>
                  <a:gd name="connsiteX123" fmla="*/ 965469 w 2677922"/>
                  <a:gd name="connsiteY123" fmla="*/ 217483 h 2672762"/>
                  <a:gd name="connsiteX124" fmla="*/ 1013455 w 2677922"/>
                  <a:gd name="connsiteY124" fmla="*/ 240702 h 2672762"/>
                  <a:gd name="connsiteX125" fmla="*/ 1077952 w 2677922"/>
                  <a:gd name="connsiteY125" fmla="*/ 222642 h 2672762"/>
                  <a:gd name="connsiteX126" fmla="*/ 1101687 w 2677922"/>
                  <a:gd name="connsiteY126" fmla="*/ 188072 h 2672762"/>
                  <a:gd name="connsiteX127" fmla="*/ 1106847 w 2677922"/>
                  <a:gd name="connsiteY127" fmla="*/ 53918 h 2672762"/>
                  <a:gd name="connsiteX128" fmla="*/ 1145029 w 2677922"/>
                  <a:gd name="connsiteY128" fmla="*/ 4900 h 2672762"/>
                  <a:gd name="connsiteX129" fmla="*/ 1158960 w 2677922"/>
                  <a:gd name="connsiteY129" fmla="*/ 1804 h 2672762"/>
                  <a:gd name="connsiteX130" fmla="*/ 1235841 w 2677922"/>
                  <a:gd name="connsiteY130" fmla="*/ 48758 h 2672762"/>
                  <a:gd name="connsiteX131" fmla="*/ 1269895 w 2677922"/>
                  <a:gd name="connsiteY131" fmla="*/ 162273 h 2672762"/>
                  <a:gd name="connsiteX132" fmla="*/ 1303434 w 2677922"/>
                  <a:gd name="connsiteY132" fmla="*/ 192716 h 2672762"/>
                  <a:gd name="connsiteX133" fmla="*/ 1376702 w 2677922"/>
                  <a:gd name="connsiteY133" fmla="*/ 192716 h 2672762"/>
                  <a:gd name="connsiteX134" fmla="*/ 1409209 w 2677922"/>
                  <a:gd name="connsiteY134" fmla="*/ 163305 h 2672762"/>
                  <a:gd name="connsiteX135" fmla="*/ 1447392 w 2677922"/>
                  <a:gd name="connsiteY135" fmla="*/ 37922 h 2672762"/>
                  <a:gd name="connsiteX136" fmla="*/ 1499505 w 2677922"/>
                  <a:gd name="connsiteY136" fmla="*/ 256 h 2672762"/>
                  <a:gd name="connsiteX137" fmla="*/ 1513436 w 2677922"/>
                  <a:gd name="connsiteY137" fmla="*/ 772 h 2672762"/>
                  <a:gd name="connsiteX138" fmla="*/ 1573290 w 2677922"/>
                  <a:gd name="connsiteY138" fmla="*/ 65269 h 2672762"/>
                  <a:gd name="connsiteX139" fmla="*/ 1576902 w 2677922"/>
                  <a:gd name="connsiteY139" fmla="*/ 185492 h 2672762"/>
                  <a:gd name="connsiteX140" fmla="*/ 1598057 w 2677922"/>
                  <a:gd name="connsiteY140" fmla="*/ 220578 h 2672762"/>
                  <a:gd name="connsiteX141" fmla="*/ 1674422 w 2677922"/>
                  <a:gd name="connsiteY141" fmla="*/ 240702 h 2672762"/>
                  <a:gd name="connsiteX142" fmla="*/ 1710540 w 2677922"/>
                  <a:gd name="connsiteY142" fmla="*/ 221610 h 2672762"/>
                  <a:gd name="connsiteX143" fmla="*/ 1779165 w 2677922"/>
                  <a:gd name="connsiteY143" fmla="*/ 111707 h 2672762"/>
                  <a:gd name="connsiteX144" fmla="*/ 1845726 w 2677922"/>
                  <a:gd name="connsiteY144" fmla="*/ 88488 h 2672762"/>
                  <a:gd name="connsiteX145" fmla="*/ 1857594 w 2677922"/>
                  <a:gd name="connsiteY145" fmla="*/ 92616 h 2672762"/>
                  <a:gd name="connsiteX146" fmla="*/ 1895260 w 2677922"/>
                  <a:gd name="connsiteY146" fmla="*/ 166401 h 2672762"/>
                  <a:gd name="connsiteX147" fmla="*/ 1868429 w 2677922"/>
                  <a:gd name="connsiteY147" fmla="*/ 281980 h 2672762"/>
                  <a:gd name="connsiteX148" fmla="*/ 1887004 w 2677922"/>
                  <a:gd name="connsiteY148" fmla="*/ 332030 h 2672762"/>
                  <a:gd name="connsiteX149" fmla="*/ 1946857 w 2677922"/>
                  <a:gd name="connsiteY149" fmla="*/ 365052 h 2672762"/>
                  <a:gd name="connsiteX150" fmla="*/ 1986588 w 2677922"/>
                  <a:gd name="connsiteY150" fmla="*/ 355765 h 2672762"/>
                  <a:gd name="connsiteX151" fmla="*/ 2081528 w 2677922"/>
                  <a:gd name="connsiteY151" fmla="*/ 267532 h 2672762"/>
                  <a:gd name="connsiteX152" fmla="*/ 2151701 w 2677922"/>
                  <a:gd name="connsiteY152" fmla="*/ 261857 h 2672762"/>
                  <a:gd name="connsiteX153" fmla="*/ 2155312 w 2677922"/>
                  <a:gd name="connsiteY153" fmla="*/ 264437 h 2672762"/>
                  <a:gd name="connsiteX154" fmla="*/ 2177500 w 2677922"/>
                  <a:gd name="connsiteY154" fmla="*/ 353701 h 2672762"/>
                  <a:gd name="connsiteX155" fmla="*/ 2122290 w 2677922"/>
                  <a:gd name="connsiteY155" fmla="*/ 456896 h 2672762"/>
                  <a:gd name="connsiteX156" fmla="*/ 2126934 w 2677922"/>
                  <a:gd name="connsiteY156" fmla="*/ 505914 h 2672762"/>
                  <a:gd name="connsiteX157" fmla="*/ 2173372 w 2677922"/>
                  <a:gd name="connsiteY157" fmla="*/ 551836 h 2672762"/>
                  <a:gd name="connsiteX158" fmla="*/ 2219810 w 2677922"/>
                  <a:gd name="connsiteY158" fmla="*/ 555964 h 2672762"/>
                  <a:gd name="connsiteX159" fmla="*/ 2336937 w 2677922"/>
                  <a:gd name="connsiteY159" fmla="*/ 494046 h 2672762"/>
                  <a:gd name="connsiteX160" fmla="*/ 2400917 w 2677922"/>
                  <a:gd name="connsiteY160" fmla="*/ 507462 h 2672762"/>
                  <a:gd name="connsiteX161" fmla="*/ 2420525 w 2677922"/>
                  <a:gd name="connsiteY161" fmla="*/ 533777 h 2672762"/>
                  <a:gd name="connsiteX162" fmla="*/ 2415365 w 2677922"/>
                  <a:gd name="connsiteY162" fmla="*/ 591566 h 2672762"/>
                  <a:gd name="connsiteX163" fmla="*/ 2321973 w 2677922"/>
                  <a:gd name="connsiteY163" fmla="*/ 692182 h 2672762"/>
                  <a:gd name="connsiteX164" fmla="*/ 2313718 w 2677922"/>
                  <a:gd name="connsiteY164" fmla="*/ 733460 h 2672762"/>
                  <a:gd name="connsiteX165" fmla="*/ 2349320 w 2677922"/>
                  <a:gd name="connsiteY165" fmla="*/ 795377 h 2672762"/>
                  <a:gd name="connsiteX166" fmla="*/ 2394726 w 2677922"/>
                  <a:gd name="connsiteY166" fmla="*/ 810341 h 2672762"/>
                  <a:gd name="connsiteX167" fmla="*/ 2526816 w 2677922"/>
                  <a:gd name="connsiteY167" fmla="*/ 780414 h 2672762"/>
                  <a:gd name="connsiteX168" fmla="*/ 2575834 w 2677922"/>
                  <a:gd name="connsiteY168" fmla="*/ 803117 h 2672762"/>
                  <a:gd name="connsiteX169" fmla="*/ 2591313 w 2677922"/>
                  <a:gd name="connsiteY169" fmla="*/ 838719 h 2672762"/>
                  <a:gd name="connsiteX170" fmla="*/ 2570158 w 2677922"/>
                  <a:gd name="connsiteY170" fmla="*/ 896509 h 2672762"/>
                  <a:gd name="connsiteX171" fmla="*/ 2461287 w 2677922"/>
                  <a:gd name="connsiteY171" fmla="*/ 964102 h 2672762"/>
                  <a:gd name="connsiteX172" fmla="*/ 2438068 w 2677922"/>
                  <a:gd name="connsiteY172" fmla="*/ 1014668 h 2672762"/>
                  <a:gd name="connsiteX173" fmla="*/ 2454063 w 2677922"/>
                  <a:gd name="connsiteY173" fmla="*/ 1073489 h 2672762"/>
                  <a:gd name="connsiteX174" fmla="*/ 2492762 w 2677922"/>
                  <a:gd name="connsiteY174" fmla="*/ 1100836 h 2672762"/>
                  <a:gd name="connsiteX175" fmla="*/ 2628464 w 2677922"/>
                  <a:gd name="connsiteY175" fmla="*/ 1105996 h 2672762"/>
                  <a:gd name="connsiteX176" fmla="*/ 2672322 w 2677922"/>
                  <a:gd name="connsiteY176" fmla="*/ 1140566 h 2672762"/>
                  <a:gd name="connsiteX177" fmla="*/ 2677998 w 2677922"/>
                  <a:gd name="connsiteY177" fmla="*/ 1182360 h 2672762"/>
                  <a:gd name="connsiteX178" fmla="*/ 2644459 w 2677922"/>
                  <a:gd name="connsiteY178" fmla="*/ 1229830 h 2672762"/>
                  <a:gd name="connsiteX179" fmla="*/ 2522172 w 2677922"/>
                  <a:gd name="connsiteY179" fmla="*/ 1267497 h 2672762"/>
                  <a:gd name="connsiteX180" fmla="*/ 2483990 w 2677922"/>
                  <a:gd name="connsiteY180" fmla="*/ 1315998 h 2672762"/>
                  <a:gd name="connsiteX181" fmla="*/ 2486570 w 2677922"/>
                  <a:gd name="connsiteY181" fmla="*/ 1379980 h 2672762"/>
                  <a:gd name="connsiteX182" fmla="*/ 2512885 w 2677922"/>
                  <a:gd name="connsiteY182" fmla="*/ 1407842 h 2672762"/>
                  <a:gd name="connsiteX183" fmla="*/ 2641363 w 2677922"/>
                  <a:gd name="connsiteY183" fmla="*/ 1447057 h 2672762"/>
                  <a:gd name="connsiteX184" fmla="*/ 2677998 w 2677922"/>
                  <a:gd name="connsiteY184" fmla="*/ 1498138 h 2672762"/>
                  <a:gd name="connsiteX185" fmla="*/ 2677998 w 2677922"/>
                  <a:gd name="connsiteY185" fmla="*/ 1507426 h 2672762"/>
                  <a:gd name="connsiteX186" fmla="*/ 2611952 w 2677922"/>
                  <a:gd name="connsiteY186" fmla="*/ 1572955 h 2672762"/>
                  <a:gd name="connsiteX187" fmla="*/ 2490182 w 2677922"/>
                  <a:gd name="connsiteY187" fmla="*/ 1576567 h 2672762"/>
                  <a:gd name="connsiteX188" fmla="*/ 2457675 w 2677922"/>
                  <a:gd name="connsiteY188" fmla="*/ 1596690 h 2672762"/>
                  <a:gd name="connsiteX189" fmla="*/ 2437036 w 2677922"/>
                  <a:gd name="connsiteY189" fmla="*/ 1673055 h 2672762"/>
                  <a:gd name="connsiteX190" fmla="*/ 2457159 w 2677922"/>
                  <a:gd name="connsiteY190" fmla="*/ 1710205 h 2672762"/>
                  <a:gd name="connsiteX191" fmla="*/ 2564483 w 2677922"/>
                  <a:gd name="connsiteY191" fmla="*/ 1777282 h 2672762"/>
                  <a:gd name="connsiteX192" fmla="*/ 2588733 w 2677922"/>
                  <a:gd name="connsiteY192" fmla="*/ 1845907 h 2672762"/>
                  <a:gd name="connsiteX193" fmla="*/ 2571706 w 2677922"/>
                  <a:gd name="connsiteY193" fmla="*/ 1880994 h 2672762"/>
                  <a:gd name="connsiteX194" fmla="*/ 2538684 w 2677922"/>
                  <a:gd name="connsiteY194" fmla="*/ 1897505 h 2672762"/>
                  <a:gd name="connsiteX195" fmla="*/ 1338521 w 2677922"/>
                  <a:gd name="connsiteY195" fmla="*/ 2312867 h 2672762"/>
                  <a:gd name="connsiteX196" fmla="*/ 2316814 w 2677922"/>
                  <a:gd name="connsiteY196" fmla="*/ 1335605 h 2672762"/>
                  <a:gd name="connsiteX197" fmla="*/ 1340068 w 2677922"/>
                  <a:gd name="connsiteY197" fmla="*/ 359376 h 2672762"/>
                  <a:gd name="connsiteX198" fmla="*/ 361775 w 2677922"/>
                  <a:gd name="connsiteY198" fmla="*/ 1331994 h 2672762"/>
                  <a:gd name="connsiteX199" fmla="*/ 1338521 w 2677922"/>
                  <a:gd name="connsiteY199" fmla="*/ 2312867 h 2672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</a:cxnLst>
                <a:rect l="l" t="t" r="r" b="b"/>
                <a:pathLst>
                  <a:path w="2677922" h="2672762">
                    <a:moveTo>
                      <a:pt x="2538684" y="1897505"/>
                    </a:moveTo>
                    <a:cubicBezTo>
                      <a:pt x="2511337" y="1891313"/>
                      <a:pt x="2483990" y="1885121"/>
                      <a:pt x="2456643" y="1879446"/>
                    </a:cubicBezTo>
                    <a:cubicBezTo>
                      <a:pt x="2434456" y="1874286"/>
                      <a:pt x="2411753" y="1869642"/>
                      <a:pt x="2389566" y="1863966"/>
                    </a:cubicBezTo>
                    <a:cubicBezTo>
                      <a:pt x="2375119" y="1860354"/>
                      <a:pt x="2363767" y="1864482"/>
                      <a:pt x="2354479" y="1874802"/>
                    </a:cubicBezTo>
                    <a:cubicBezTo>
                      <a:pt x="2335389" y="1896989"/>
                      <a:pt x="2320425" y="1922272"/>
                      <a:pt x="2312170" y="1950651"/>
                    </a:cubicBezTo>
                    <a:cubicBezTo>
                      <a:pt x="2308042" y="1964066"/>
                      <a:pt x="2314234" y="1973869"/>
                      <a:pt x="2322489" y="1983157"/>
                    </a:cubicBezTo>
                    <a:cubicBezTo>
                      <a:pt x="2352416" y="2015664"/>
                      <a:pt x="2382858" y="2048170"/>
                      <a:pt x="2412785" y="2080161"/>
                    </a:cubicBezTo>
                    <a:cubicBezTo>
                      <a:pt x="2435488" y="2104412"/>
                      <a:pt x="2436520" y="2118859"/>
                      <a:pt x="2418461" y="2146722"/>
                    </a:cubicBezTo>
                    <a:cubicBezTo>
                      <a:pt x="2417429" y="2148270"/>
                      <a:pt x="2416397" y="2150334"/>
                      <a:pt x="2414849" y="2151882"/>
                    </a:cubicBezTo>
                    <a:cubicBezTo>
                      <a:pt x="2380795" y="2197804"/>
                      <a:pt x="2365831" y="2198320"/>
                      <a:pt x="2324037" y="2174585"/>
                    </a:cubicBezTo>
                    <a:cubicBezTo>
                      <a:pt x="2289982" y="2154978"/>
                      <a:pt x="2253864" y="2137434"/>
                      <a:pt x="2219294" y="2118859"/>
                    </a:cubicBezTo>
                    <a:cubicBezTo>
                      <a:pt x="2204846" y="2111120"/>
                      <a:pt x="2191431" y="2111120"/>
                      <a:pt x="2178531" y="2120407"/>
                    </a:cubicBezTo>
                    <a:cubicBezTo>
                      <a:pt x="2157892" y="2134855"/>
                      <a:pt x="2140349" y="2152398"/>
                      <a:pt x="2125386" y="2172521"/>
                    </a:cubicBezTo>
                    <a:cubicBezTo>
                      <a:pt x="2114550" y="2186968"/>
                      <a:pt x="2114034" y="2201416"/>
                      <a:pt x="2122806" y="2217411"/>
                    </a:cubicBezTo>
                    <a:cubicBezTo>
                      <a:pt x="2143961" y="2256109"/>
                      <a:pt x="2164600" y="2295323"/>
                      <a:pt x="2184723" y="2334538"/>
                    </a:cubicBezTo>
                    <a:cubicBezTo>
                      <a:pt x="2198655" y="2361885"/>
                      <a:pt x="2196591" y="2374268"/>
                      <a:pt x="2174404" y="2395423"/>
                    </a:cubicBezTo>
                    <a:cubicBezTo>
                      <a:pt x="2170792" y="2398519"/>
                      <a:pt x="2167696" y="2402131"/>
                      <a:pt x="2164084" y="2404711"/>
                    </a:cubicBezTo>
                    <a:cubicBezTo>
                      <a:pt x="2131062" y="2428962"/>
                      <a:pt x="2114034" y="2440829"/>
                      <a:pt x="2075336" y="2401615"/>
                    </a:cubicBezTo>
                    <a:cubicBezTo>
                      <a:pt x="2047473" y="2373236"/>
                      <a:pt x="2017547" y="2347953"/>
                      <a:pt x="1988652" y="2320606"/>
                    </a:cubicBezTo>
                    <a:cubicBezTo>
                      <a:pt x="1975236" y="2307707"/>
                      <a:pt x="1960789" y="2305127"/>
                      <a:pt x="1944277" y="2311835"/>
                    </a:cubicBezTo>
                    <a:cubicBezTo>
                      <a:pt x="1922607" y="2320606"/>
                      <a:pt x="1901968" y="2331958"/>
                      <a:pt x="1883392" y="2346405"/>
                    </a:cubicBezTo>
                    <a:cubicBezTo>
                      <a:pt x="1867913" y="2358273"/>
                      <a:pt x="1863785" y="2373236"/>
                      <a:pt x="1868429" y="2391811"/>
                    </a:cubicBezTo>
                    <a:cubicBezTo>
                      <a:pt x="1879264" y="2436701"/>
                      <a:pt x="1889584" y="2482107"/>
                      <a:pt x="1899388" y="2526997"/>
                    </a:cubicBezTo>
                    <a:cubicBezTo>
                      <a:pt x="1903516" y="2546604"/>
                      <a:pt x="1896808" y="2561568"/>
                      <a:pt x="1879264" y="2571887"/>
                    </a:cubicBezTo>
                    <a:cubicBezTo>
                      <a:pt x="1867397" y="2579111"/>
                      <a:pt x="1854498" y="2584787"/>
                      <a:pt x="1841082" y="2588915"/>
                    </a:cubicBezTo>
                    <a:cubicBezTo>
                      <a:pt x="1813736" y="2597686"/>
                      <a:pt x="1798256" y="2592526"/>
                      <a:pt x="1782777" y="2568276"/>
                    </a:cubicBezTo>
                    <a:cubicBezTo>
                      <a:pt x="1760074" y="2532157"/>
                      <a:pt x="1736855" y="2496555"/>
                      <a:pt x="1715184" y="2459404"/>
                    </a:cubicBezTo>
                    <a:cubicBezTo>
                      <a:pt x="1703316" y="2439281"/>
                      <a:pt x="1687837" y="2431542"/>
                      <a:pt x="1664618" y="2435669"/>
                    </a:cubicBezTo>
                    <a:cubicBezTo>
                      <a:pt x="1646043" y="2439281"/>
                      <a:pt x="1627984" y="2443925"/>
                      <a:pt x="1610440" y="2450117"/>
                    </a:cubicBezTo>
                    <a:cubicBezTo>
                      <a:pt x="1586190" y="2458888"/>
                      <a:pt x="1578450" y="2469208"/>
                      <a:pt x="1577418" y="2495007"/>
                    </a:cubicBezTo>
                    <a:cubicBezTo>
                      <a:pt x="1575870" y="2535769"/>
                      <a:pt x="1574838" y="2576015"/>
                      <a:pt x="1573806" y="2616777"/>
                    </a:cubicBezTo>
                    <a:cubicBezTo>
                      <a:pt x="1572774" y="2653928"/>
                      <a:pt x="1563487" y="2665795"/>
                      <a:pt x="1526852" y="2672503"/>
                    </a:cubicBezTo>
                    <a:cubicBezTo>
                      <a:pt x="1517049" y="2674567"/>
                      <a:pt x="1507245" y="2675599"/>
                      <a:pt x="1497441" y="2676115"/>
                    </a:cubicBezTo>
                    <a:cubicBezTo>
                      <a:pt x="1473191" y="2677663"/>
                      <a:pt x="1457711" y="2667859"/>
                      <a:pt x="1449972" y="2644124"/>
                    </a:cubicBezTo>
                    <a:cubicBezTo>
                      <a:pt x="1436040" y="2600782"/>
                      <a:pt x="1422624" y="2557956"/>
                      <a:pt x="1410241" y="2514614"/>
                    </a:cubicBezTo>
                    <a:cubicBezTo>
                      <a:pt x="1404565" y="2495007"/>
                      <a:pt x="1392698" y="2485719"/>
                      <a:pt x="1373091" y="2482623"/>
                    </a:cubicBezTo>
                    <a:cubicBezTo>
                      <a:pt x="1350388" y="2479527"/>
                      <a:pt x="1327685" y="2479527"/>
                      <a:pt x="1304982" y="2483139"/>
                    </a:cubicBezTo>
                    <a:cubicBezTo>
                      <a:pt x="1287955" y="2485719"/>
                      <a:pt x="1277119" y="2494491"/>
                      <a:pt x="1271959" y="2511518"/>
                    </a:cubicBezTo>
                    <a:cubicBezTo>
                      <a:pt x="1260092" y="2552280"/>
                      <a:pt x="1247192" y="2593042"/>
                      <a:pt x="1234293" y="2633805"/>
                    </a:cubicBezTo>
                    <a:cubicBezTo>
                      <a:pt x="1222941" y="2670439"/>
                      <a:pt x="1208494" y="2679727"/>
                      <a:pt x="1170828" y="2674567"/>
                    </a:cubicBezTo>
                    <a:cubicBezTo>
                      <a:pt x="1114070" y="2666827"/>
                      <a:pt x="1107362" y="2659087"/>
                      <a:pt x="1106847" y="2602330"/>
                    </a:cubicBezTo>
                    <a:cubicBezTo>
                      <a:pt x="1106331" y="2565180"/>
                      <a:pt x="1104783" y="2528545"/>
                      <a:pt x="1103751" y="2491395"/>
                    </a:cubicBezTo>
                    <a:cubicBezTo>
                      <a:pt x="1103234" y="2474368"/>
                      <a:pt x="1096527" y="2460952"/>
                      <a:pt x="1080532" y="2454244"/>
                    </a:cubicBezTo>
                    <a:cubicBezTo>
                      <a:pt x="1056281" y="2443925"/>
                      <a:pt x="1031514" y="2436701"/>
                      <a:pt x="1005199" y="2435153"/>
                    </a:cubicBezTo>
                    <a:cubicBezTo>
                      <a:pt x="989203" y="2434121"/>
                      <a:pt x="977852" y="2440313"/>
                      <a:pt x="969080" y="2454244"/>
                    </a:cubicBezTo>
                    <a:cubicBezTo>
                      <a:pt x="946894" y="2491395"/>
                      <a:pt x="923159" y="2527513"/>
                      <a:pt x="900456" y="2564148"/>
                    </a:cubicBezTo>
                    <a:cubicBezTo>
                      <a:pt x="882396" y="2593042"/>
                      <a:pt x="868465" y="2598202"/>
                      <a:pt x="836474" y="2587367"/>
                    </a:cubicBezTo>
                    <a:cubicBezTo>
                      <a:pt x="834926" y="2586851"/>
                      <a:pt x="833379" y="2586335"/>
                      <a:pt x="831830" y="2585819"/>
                    </a:cubicBezTo>
                    <a:cubicBezTo>
                      <a:pt x="782297" y="2565696"/>
                      <a:pt x="772493" y="2554344"/>
                      <a:pt x="785392" y="2504810"/>
                    </a:cubicBezTo>
                    <a:cubicBezTo>
                      <a:pt x="795196" y="2467144"/>
                      <a:pt x="802420" y="2428962"/>
                      <a:pt x="811707" y="2390779"/>
                    </a:cubicBezTo>
                    <a:cubicBezTo>
                      <a:pt x="816351" y="2371172"/>
                      <a:pt x="811191" y="2356209"/>
                      <a:pt x="794680" y="2344341"/>
                    </a:cubicBezTo>
                    <a:cubicBezTo>
                      <a:pt x="777137" y="2331958"/>
                      <a:pt x="759078" y="2321122"/>
                      <a:pt x="739470" y="2312351"/>
                    </a:cubicBezTo>
                    <a:cubicBezTo>
                      <a:pt x="720895" y="2304095"/>
                      <a:pt x="704900" y="2307191"/>
                      <a:pt x="689421" y="2321638"/>
                    </a:cubicBezTo>
                    <a:cubicBezTo>
                      <a:pt x="658462" y="2351049"/>
                      <a:pt x="626988" y="2379944"/>
                      <a:pt x="596029" y="2408838"/>
                    </a:cubicBezTo>
                    <a:cubicBezTo>
                      <a:pt x="572810" y="2431026"/>
                      <a:pt x="557847" y="2432057"/>
                      <a:pt x="530500" y="2415030"/>
                    </a:cubicBezTo>
                    <a:cubicBezTo>
                      <a:pt x="527404" y="2412966"/>
                      <a:pt x="524308" y="2410902"/>
                      <a:pt x="521212" y="2408838"/>
                    </a:cubicBezTo>
                    <a:cubicBezTo>
                      <a:pt x="481482" y="2380460"/>
                      <a:pt x="477870" y="2365496"/>
                      <a:pt x="500573" y="2322670"/>
                    </a:cubicBezTo>
                    <a:cubicBezTo>
                      <a:pt x="519148" y="2287584"/>
                      <a:pt x="537207" y="2252497"/>
                      <a:pt x="556298" y="2217927"/>
                    </a:cubicBezTo>
                    <a:cubicBezTo>
                      <a:pt x="566102" y="2199868"/>
                      <a:pt x="564555" y="2184388"/>
                      <a:pt x="552171" y="2168909"/>
                    </a:cubicBezTo>
                    <a:cubicBezTo>
                      <a:pt x="538756" y="2151882"/>
                      <a:pt x="523276" y="2136402"/>
                      <a:pt x="505733" y="2122987"/>
                    </a:cubicBezTo>
                    <a:cubicBezTo>
                      <a:pt x="490254" y="2111120"/>
                      <a:pt x="474774" y="2110088"/>
                      <a:pt x="457747" y="2119375"/>
                    </a:cubicBezTo>
                    <a:cubicBezTo>
                      <a:pt x="419564" y="2140014"/>
                      <a:pt x="380866" y="2160653"/>
                      <a:pt x="341652" y="2180777"/>
                    </a:cubicBezTo>
                    <a:cubicBezTo>
                      <a:pt x="314305" y="2195224"/>
                      <a:pt x="298310" y="2191612"/>
                      <a:pt x="278187" y="2168909"/>
                    </a:cubicBezTo>
                    <a:cubicBezTo>
                      <a:pt x="276639" y="2167361"/>
                      <a:pt x="275607" y="2165813"/>
                      <a:pt x="274059" y="2164265"/>
                    </a:cubicBezTo>
                    <a:cubicBezTo>
                      <a:pt x="238456" y="2122987"/>
                      <a:pt x="238972" y="2108540"/>
                      <a:pt x="276639" y="2069325"/>
                    </a:cubicBezTo>
                    <a:cubicBezTo>
                      <a:pt x="302954" y="2041463"/>
                      <a:pt x="327721" y="2013084"/>
                      <a:pt x="354551" y="1986253"/>
                    </a:cubicBezTo>
                    <a:cubicBezTo>
                      <a:pt x="367967" y="1972322"/>
                      <a:pt x="370547" y="1957874"/>
                      <a:pt x="363839" y="1940847"/>
                    </a:cubicBezTo>
                    <a:cubicBezTo>
                      <a:pt x="355067" y="1918660"/>
                      <a:pt x="342684" y="1898021"/>
                      <a:pt x="328237" y="1878930"/>
                    </a:cubicBezTo>
                    <a:cubicBezTo>
                      <a:pt x="316369" y="1863450"/>
                      <a:pt x="300374" y="1861902"/>
                      <a:pt x="283347" y="1866030"/>
                    </a:cubicBezTo>
                    <a:cubicBezTo>
                      <a:pt x="245680" y="1874802"/>
                      <a:pt x="208530" y="1883573"/>
                      <a:pt x="170864" y="1891829"/>
                    </a:cubicBezTo>
                    <a:cubicBezTo>
                      <a:pt x="165704" y="1892861"/>
                      <a:pt x="160544" y="1894409"/>
                      <a:pt x="155900" y="1895441"/>
                    </a:cubicBezTo>
                    <a:cubicBezTo>
                      <a:pt x="127521" y="1900601"/>
                      <a:pt x="113074" y="1893893"/>
                      <a:pt x="100175" y="1868094"/>
                    </a:cubicBezTo>
                    <a:cubicBezTo>
                      <a:pt x="95531" y="1858291"/>
                      <a:pt x="90887" y="1848487"/>
                      <a:pt x="87275" y="1838168"/>
                    </a:cubicBezTo>
                    <a:cubicBezTo>
                      <a:pt x="77988" y="1810821"/>
                      <a:pt x="83147" y="1795341"/>
                      <a:pt x="107915" y="1779862"/>
                    </a:cubicBezTo>
                    <a:cubicBezTo>
                      <a:pt x="143001" y="1757675"/>
                      <a:pt x="178603" y="1735488"/>
                      <a:pt x="213690" y="1713817"/>
                    </a:cubicBezTo>
                    <a:cubicBezTo>
                      <a:pt x="241552" y="1696274"/>
                      <a:pt x="245680" y="1686470"/>
                      <a:pt x="238972" y="1654480"/>
                    </a:cubicBezTo>
                    <a:cubicBezTo>
                      <a:pt x="234845" y="1636420"/>
                      <a:pt x="230201" y="1617845"/>
                      <a:pt x="222977" y="1600818"/>
                    </a:cubicBezTo>
                    <a:cubicBezTo>
                      <a:pt x="215753" y="1583791"/>
                      <a:pt x="203370" y="1575535"/>
                      <a:pt x="184279" y="1575019"/>
                    </a:cubicBezTo>
                    <a:cubicBezTo>
                      <a:pt x="142485" y="1574503"/>
                      <a:pt x="101207" y="1572955"/>
                      <a:pt x="59413" y="1571407"/>
                    </a:cubicBezTo>
                    <a:cubicBezTo>
                      <a:pt x="21746" y="1570375"/>
                      <a:pt x="10395" y="1560572"/>
                      <a:pt x="3687" y="1524453"/>
                    </a:cubicBezTo>
                    <a:cubicBezTo>
                      <a:pt x="3171" y="1520841"/>
                      <a:pt x="2139" y="1517230"/>
                      <a:pt x="1623" y="1513618"/>
                    </a:cubicBezTo>
                    <a:cubicBezTo>
                      <a:pt x="-4053" y="1467696"/>
                      <a:pt x="3687" y="1455828"/>
                      <a:pt x="48577" y="1442413"/>
                    </a:cubicBezTo>
                    <a:cubicBezTo>
                      <a:pt x="85727" y="1431061"/>
                      <a:pt x="122877" y="1418678"/>
                      <a:pt x="160544" y="1408358"/>
                    </a:cubicBezTo>
                    <a:cubicBezTo>
                      <a:pt x="181183" y="1402683"/>
                      <a:pt x="192018" y="1390815"/>
                      <a:pt x="194083" y="1370692"/>
                    </a:cubicBezTo>
                    <a:cubicBezTo>
                      <a:pt x="196147" y="1346957"/>
                      <a:pt x="197178" y="1322706"/>
                      <a:pt x="192534" y="1298971"/>
                    </a:cubicBezTo>
                    <a:cubicBezTo>
                      <a:pt x="189954" y="1283492"/>
                      <a:pt x="181183" y="1274204"/>
                      <a:pt x="166220" y="1269560"/>
                    </a:cubicBezTo>
                    <a:cubicBezTo>
                      <a:pt x="126490" y="1257693"/>
                      <a:pt x="86759" y="1245310"/>
                      <a:pt x="47029" y="1232926"/>
                    </a:cubicBezTo>
                    <a:cubicBezTo>
                      <a:pt x="3687" y="1219511"/>
                      <a:pt x="-957" y="1212287"/>
                      <a:pt x="1623" y="1166881"/>
                    </a:cubicBezTo>
                    <a:cubicBezTo>
                      <a:pt x="2139" y="1157593"/>
                      <a:pt x="4203" y="1148306"/>
                      <a:pt x="6267" y="1139534"/>
                    </a:cubicBezTo>
                    <a:cubicBezTo>
                      <a:pt x="12459" y="1116831"/>
                      <a:pt x="25358" y="1106512"/>
                      <a:pt x="49093" y="1105480"/>
                    </a:cubicBezTo>
                    <a:cubicBezTo>
                      <a:pt x="87791" y="1103932"/>
                      <a:pt x="125974" y="1102900"/>
                      <a:pt x="164672" y="1101868"/>
                    </a:cubicBezTo>
                    <a:cubicBezTo>
                      <a:pt x="170348" y="1101868"/>
                      <a:pt x="176023" y="1101352"/>
                      <a:pt x="181699" y="1101352"/>
                    </a:cubicBezTo>
                    <a:cubicBezTo>
                      <a:pt x="207498" y="1102384"/>
                      <a:pt x="220913" y="1087936"/>
                      <a:pt x="227621" y="1065233"/>
                    </a:cubicBezTo>
                    <a:cubicBezTo>
                      <a:pt x="232781" y="1048206"/>
                      <a:pt x="237425" y="1031179"/>
                      <a:pt x="241036" y="1014152"/>
                    </a:cubicBezTo>
                    <a:cubicBezTo>
                      <a:pt x="245680" y="990417"/>
                      <a:pt x="240005" y="979065"/>
                      <a:pt x="219366" y="965650"/>
                    </a:cubicBezTo>
                    <a:cubicBezTo>
                      <a:pt x="184279" y="943463"/>
                      <a:pt x="148676" y="921276"/>
                      <a:pt x="113590" y="899605"/>
                    </a:cubicBezTo>
                    <a:cubicBezTo>
                      <a:pt x="82116" y="879997"/>
                      <a:pt x="77472" y="867614"/>
                      <a:pt x="89855" y="832012"/>
                    </a:cubicBezTo>
                    <a:cubicBezTo>
                      <a:pt x="93467" y="820660"/>
                      <a:pt x="98111" y="809309"/>
                      <a:pt x="104818" y="799505"/>
                    </a:cubicBezTo>
                    <a:cubicBezTo>
                      <a:pt x="115654" y="782994"/>
                      <a:pt x="130617" y="774738"/>
                      <a:pt x="151256" y="779898"/>
                    </a:cubicBezTo>
                    <a:cubicBezTo>
                      <a:pt x="195114" y="790217"/>
                      <a:pt x="239489" y="799505"/>
                      <a:pt x="283347" y="810341"/>
                    </a:cubicBezTo>
                    <a:cubicBezTo>
                      <a:pt x="303469" y="815500"/>
                      <a:pt x="318949" y="810857"/>
                      <a:pt x="331332" y="794345"/>
                    </a:cubicBezTo>
                    <a:cubicBezTo>
                      <a:pt x="344232" y="776802"/>
                      <a:pt x="355584" y="757711"/>
                      <a:pt x="363839" y="737588"/>
                    </a:cubicBezTo>
                    <a:cubicBezTo>
                      <a:pt x="371063" y="719529"/>
                      <a:pt x="368999" y="704049"/>
                      <a:pt x="354551" y="689086"/>
                    </a:cubicBezTo>
                    <a:cubicBezTo>
                      <a:pt x="324625" y="658643"/>
                      <a:pt x="296246" y="627169"/>
                      <a:pt x="266835" y="595694"/>
                    </a:cubicBezTo>
                    <a:cubicBezTo>
                      <a:pt x="244132" y="570927"/>
                      <a:pt x="243100" y="556996"/>
                      <a:pt x="261675" y="529133"/>
                    </a:cubicBezTo>
                    <a:cubicBezTo>
                      <a:pt x="264771" y="525005"/>
                      <a:pt x="267351" y="520361"/>
                      <a:pt x="270447" y="516233"/>
                    </a:cubicBezTo>
                    <a:cubicBezTo>
                      <a:pt x="296762" y="481663"/>
                      <a:pt x="311209" y="478567"/>
                      <a:pt x="349907" y="498690"/>
                    </a:cubicBezTo>
                    <a:cubicBezTo>
                      <a:pt x="386026" y="517781"/>
                      <a:pt x="422144" y="536357"/>
                      <a:pt x="457231" y="555964"/>
                    </a:cubicBezTo>
                    <a:cubicBezTo>
                      <a:pt x="475806" y="566283"/>
                      <a:pt x="492318" y="564219"/>
                      <a:pt x="507797" y="551320"/>
                    </a:cubicBezTo>
                    <a:cubicBezTo>
                      <a:pt x="523276" y="538421"/>
                      <a:pt x="537723" y="523973"/>
                      <a:pt x="551139" y="508494"/>
                    </a:cubicBezTo>
                    <a:cubicBezTo>
                      <a:pt x="564555" y="492499"/>
                      <a:pt x="567650" y="476503"/>
                      <a:pt x="556815" y="456896"/>
                    </a:cubicBezTo>
                    <a:cubicBezTo>
                      <a:pt x="535143" y="418198"/>
                      <a:pt x="515020" y="378983"/>
                      <a:pt x="494381" y="339769"/>
                    </a:cubicBezTo>
                    <a:cubicBezTo>
                      <a:pt x="480966" y="313970"/>
                      <a:pt x="484062" y="300039"/>
                      <a:pt x="505217" y="280432"/>
                    </a:cubicBezTo>
                    <a:cubicBezTo>
                      <a:pt x="515020" y="271144"/>
                      <a:pt x="525856" y="263405"/>
                      <a:pt x="537723" y="256181"/>
                    </a:cubicBezTo>
                    <a:cubicBezTo>
                      <a:pt x="558362" y="244313"/>
                      <a:pt x="572810" y="245861"/>
                      <a:pt x="590353" y="261857"/>
                    </a:cubicBezTo>
                    <a:cubicBezTo>
                      <a:pt x="620280" y="289203"/>
                      <a:pt x="650207" y="317066"/>
                      <a:pt x="679617" y="344929"/>
                    </a:cubicBezTo>
                    <a:cubicBezTo>
                      <a:pt x="710576" y="374340"/>
                      <a:pt x="717284" y="375372"/>
                      <a:pt x="754950" y="355765"/>
                    </a:cubicBezTo>
                    <a:cubicBezTo>
                      <a:pt x="769913" y="348025"/>
                      <a:pt x="783845" y="339769"/>
                      <a:pt x="797260" y="329450"/>
                    </a:cubicBezTo>
                    <a:cubicBezTo>
                      <a:pt x="811707" y="317582"/>
                      <a:pt x="816351" y="303651"/>
                      <a:pt x="811707" y="285076"/>
                    </a:cubicBezTo>
                    <a:cubicBezTo>
                      <a:pt x="800872" y="242249"/>
                      <a:pt x="791585" y="198907"/>
                      <a:pt x="781781" y="156081"/>
                    </a:cubicBezTo>
                    <a:cubicBezTo>
                      <a:pt x="775589" y="128218"/>
                      <a:pt x="782297" y="114287"/>
                      <a:pt x="807064" y="100872"/>
                    </a:cubicBezTo>
                    <a:cubicBezTo>
                      <a:pt x="818415" y="95196"/>
                      <a:pt x="829766" y="90552"/>
                      <a:pt x="841634" y="86424"/>
                    </a:cubicBezTo>
                    <a:cubicBezTo>
                      <a:pt x="866917" y="78685"/>
                      <a:pt x="881364" y="83328"/>
                      <a:pt x="896328" y="106031"/>
                    </a:cubicBezTo>
                    <a:cubicBezTo>
                      <a:pt x="920062" y="142666"/>
                      <a:pt x="943798" y="179300"/>
                      <a:pt x="965469" y="217483"/>
                    </a:cubicBezTo>
                    <a:cubicBezTo>
                      <a:pt x="976820" y="237090"/>
                      <a:pt x="992299" y="243797"/>
                      <a:pt x="1013455" y="240702"/>
                    </a:cubicBezTo>
                    <a:cubicBezTo>
                      <a:pt x="1035641" y="237090"/>
                      <a:pt x="1057313" y="231414"/>
                      <a:pt x="1077952" y="222642"/>
                    </a:cubicBezTo>
                    <a:cubicBezTo>
                      <a:pt x="1092915" y="215935"/>
                      <a:pt x="1101171" y="205615"/>
                      <a:pt x="1101687" y="188072"/>
                    </a:cubicBezTo>
                    <a:cubicBezTo>
                      <a:pt x="1102719" y="143182"/>
                      <a:pt x="1105298" y="98808"/>
                      <a:pt x="1106847" y="53918"/>
                    </a:cubicBezTo>
                    <a:cubicBezTo>
                      <a:pt x="1107878" y="25023"/>
                      <a:pt x="1117166" y="12640"/>
                      <a:pt x="1145029" y="4900"/>
                    </a:cubicBezTo>
                    <a:cubicBezTo>
                      <a:pt x="1149672" y="3868"/>
                      <a:pt x="1154316" y="2320"/>
                      <a:pt x="1158960" y="1804"/>
                    </a:cubicBezTo>
                    <a:cubicBezTo>
                      <a:pt x="1210042" y="-3872"/>
                      <a:pt x="1222426" y="1804"/>
                      <a:pt x="1235841" y="48758"/>
                    </a:cubicBezTo>
                    <a:cubicBezTo>
                      <a:pt x="1246676" y="86940"/>
                      <a:pt x="1259576" y="124091"/>
                      <a:pt x="1269895" y="162273"/>
                    </a:cubicBezTo>
                    <a:cubicBezTo>
                      <a:pt x="1275055" y="180332"/>
                      <a:pt x="1285890" y="190136"/>
                      <a:pt x="1303434" y="192716"/>
                    </a:cubicBezTo>
                    <a:cubicBezTo>
                      <a:pt x="1327685" y="195812"/>
                      <a:pt x="1352452" y="195812"/>
                      <a:pt x="1376702" y="192716"/>
                    </a:cubicBezTo>
                    <a:cubicBezTo>
                      <a:pt x="1393730" y="190652"/>
                      <a:pt x="1404049" y="180332"/>
                      <a:pt x="1409209" y="163305"/>
                    </a:cubicBezTo>
                    <a:cubicBezTo>
                      <a:pt x="1421593" y="121511"/>
                      <a:pt x="1434492" y="79717"/>
                      <a:pt x="1447392" y="37922"/>
                    </a:cubicBezTo>
                    <a:cubicBezTo>
                      <a:pt x="1457195" y="6964"/>
                      <a:pt x="1466998" y="-260"/>
                      <a:pt x="1499505" y="256"/>
                    </a:cubicBezTo>
                    <a:cubicBezTo>
                      <a:pt x="1504149" y="256"/>
                      <a:pt x="1508793" y="256"/>
                      <a:pt x="1513436" y="772"/>
                    </a:cubicBezTo>
                    <a:cubicBezTo>
                      <a:pt x="1559358" y="5416"/>
                      <a:pt x="1572258" y="19347"/>
                      <a:pt x="1573290" y="65269"/>
                    </a:cubicBezTo>
                    <a:cubicBezTo>
                      <a:pt x="1574322" y="105515"/>
                      <a:pt x="1575870" y="145246"/>
                      <a:pt x="1576902" y="185492"/>
                    </a:cubicBezTo>
                    <a:cubicBezTo>
                      <a:pt x="1577418" y="201487"/>
                      <a:pt x="1583093" y="213871"/>
                      <a:pt x="1598057" y="220578"/>
                    </a:cubicBezTo>
                    <a:cubicBezTo>
                      <a:pt x="1622308" y="231414"/>
                      <a:pt x="1647590" y="238638"/>
                      <a:pt x="1674422" y="240702"/>
                    </a:cubicBezTo>
                    <a:cubicBezTo>
                      <a:pt x="1690933" y="241733"/>
                      <a:pt x="1702285" y="235026"/>
                      <a:pt x="1710540" y="221610"/>
                    </a:cubicBezTo>
                    <a:cubicBezTo>
                      <a:pt x="1733243" y="184976"/>
                      <a:pt x="1756462" y="148342"/>
                      <a:pt x="1779165" y="111707"/>
                    </a:cubicBezTo>
                    <a:cubicBezTo>
                      <a:pt x="1798772" y="80749"/>
                      <a:pt x="1810640" y="76621"/>
                      <a:pt x="1845726" y="88488"/>
                    </a:cubicBezTo>
                    <a:cubicBezTo>
                      <a:pt x="1849854" y="90036"/>
                      <a:pt x="1853466" y="91068"/>
                      <a:pt x="1857594" y="92616"/>
                    </a:cubicBezTo>
                    <a:cubicBezTo>
                      <a:pt x="1898356" y="110159"/>
                      <a:pt x="1905063" y="123059"/>
                      <a:pt x="1895260" y="166401"/>
                    </a:cubicBezTo>
                    <a:cubicBezTo>
                      <a:pt x="1886488" y="205099"/>
                      <a:pt x="1877717" y="243281"/>
                      <a:pt x="1868429" y="281980"/>
                    </a:cubicBezTo>
                    <a:cubicBezTo>
                      <a:pt x="1863269" y="303135"/>
                      <a:pt x="1868429" y="319646"/>
                      <a:pt x="1887004" y="332030"/>
                    </a:cubicBezTo>
                    <a:cubicBezTo>
                      <a:pt x="1906096" y="344929"/>
                      <a:pt x="1925187" y="356796"/>
                      <a:pt x="1946857" y="365052"/>
                    </a:cubicBezTo>
                    <a:cubicBezTo>
                      <a:pt x="1962337" y="370728"/>
                      <a:pt x="1974720" y="367116"/>
                      <a:pt x="1986588" y="355765"/>
                    </a:cubicBezTo>
                    <a:cubicBezTo>
                      <a:pt x="2018062" y="325838"/>
                      <a:pt x="2049537" y="296943"/>
                      <a:pt x="2081528" y="267532"/>
                    </a:cubicBezTo>
                    <a:cubicBezTo>
                      <a:pt x="2107843" y="242765"/>
                      <a:pt x="2122290" y="241733"/>
                      <a:pt x="2151701" y="261857"/>
                    </a:cubicBezTo>
                    <a:cubicBezTo>
                      <a:pt x="2153248" y="262889"/>
                      <a:pt x="2154281" y="263405"/>
                      <a:pt x="2155312" y="264437"/>
                    </a:cubicBezTo>
                    <a:cubicBezTo>
                      <a:pt x="2205363" y="300555"/>
                      <a:pt x="2198139" y="316034"/>
                      <a:pt x="2177500" y="353701"/>
                    </a:cubicBezTo>
                    <a:cubicBezTo>
                      <a:pt x="2158925" y="387755"/>
                      <a:pt x="2141381" y="422842"/>
                      <a:pt x="2122290" y="456896"/>
                    </a:cubicBezTo>
                    <a:cubicBezTo>
                      <a:pt x="2112487" y="474955"/>
                      <a:pt x="2114550" y="490435"/>
                      <a:pt x="2126934" y="505914"/>
                    </a:cubicBezTo>
                    <a:cubicBezTo>
                      <a:pt x="2140865" y="522941"/>
                      <a:pt x="2156345" y="538421"/>
                      <a:pt x="2173372" y="551836"/>
                    </a:cubicBezTo>
                    <a:cubicBezTo>
                      <a:pt x="2187819" y="563187"/>
                      <a:pt x="2202783" y="564735"/>
                      <a:pt x="2219810" y="555964"/>
                    </a:cubicBezTo>
                    <a:cubicBezTo>
                      <a:pt x="2258508" y="534809"/>
                      <a:pt x="2297722" y="514170"/>
                      <a:pt x="2336937" y="494046"/>
                    </a:cubicBezTo>
                    <a:cubicBezTo>
                      <a:pt x="2364799" y="479599"/>
                      <a:pt x="2380795" y="482695"/>
                      <a:pt x="2400917" y="507462"/>
                    </a:cubicBezTo>
                    <a:cubicBezTo>
                      <a:pt x="2408141" y="515717"/>
                      <a:pt x="2414849" y="524489"/>
                      <a:pt x="2420525" y="533777"/>
                    </a:cubicBezTo>
                    <a:cubicBezTo>
                      <a:pt x="2434972" y="556480"/>
                      <a:pt x="2433424" y="571443"/>
                      <a:pt x="2415365" y="591566"/>
                    </a:cubicBezTo>
                    <a:cubicBezTo>
                      <a:pt x="2384406" y="625105"/>
                      <a:pt x="2353448" y="659159"/>
                      <a:pt x="2321973" y="692182"/>
                    </a:cubicBezTo>
                    <a:cubicBezTo>
                      <a:pt x="2310106" y="704565"/>
                      <a:pt x="2307526" y="717981"/>
                      <a:pt x="2313718" y="733460"/>
                    </a:cubicBezTo>
                    <a:cubicBezTo>
                      <a:pt x="2323005" y="755647"/>
                      <a:pt x="2334357" y="776286"/>
                      <a:pt x="2349320" y="795377"/>
                    </a:cubicBezTo>
                    <a:cubicBezTo>
                      <a:pt x="2361187" y="810857"/>
                      <a:pt x="2375635" y="814984"/>
                      <a:pt x="2394726" y="810341"/>
                    </a:cubicBezTo>
                    <a:cubicBezTo>
                      <a:pt x="2438584" y="799505"/>
                      <a:pt x="2482958" y="789701"/>
                      <a:pt x="2526816" y="780414"/>
                    </a:cubicBezTo>
                    <a:cubicBezTo>
                      <a:pt x="2550035" y="775254"/>
                      <a:pt x="2563967" y="781962"/>
                      <a:pt x="2575834" y="803117"/>
                    </a:cubicBezTo>
                    <a:cubicBezTo>
                      <a:pt x="2582026" y="814468"/>
                      <a:pt x="2587186" y="826336"/>
                      <a:pt x="2591313" y="838719"/>
                    </a:cubicBezTo>
                    <a:cubicBezTo>
                      <a:pt x="2600085" y="867098"/>
                      <a:pt x="2595441" y="880514"/>
                      <a:pt x="2570158" y="896509"/>
                    </a:cubicBezTo>
                    <a:cubicBezTo>
                      <a:pt x="2534040" y="919212"/>
                      <a:pt x="2498437" y="942947"/>
                      <a:pt x="2461287" y="964102"/>
                    </a:cubicBezTo>
                    <a:cubicBezTo>
                      <a:pt x="2440132" y="976485"/>
                      <a:pt x="2434456" y="992997"/>
                      <a:pt x="2438068" y="1014668"/>
                    </a:cubicBezTo>
                    <a:cubicBezTo>
                      <a:pt x="2441164" y="1034791"/>
                      <a:pt x="2446840" y="1054398"/>
                      <a:pt x="2454063" y="1073489"/>
                    </a:cubicBezTo>
                    <a:cubicBezTo>
                      <a:pt x="2460771" y="1091032"/>
                      <a:pt x="2472638" y="1100320"/>
                      <a:pt x="2492762" y="1100836"/>
                    </a:cubicBezTo>
                    <a:cubicBezTo>
                      <a:pt x="2538168" y="1101352"/>
                      <a:pt x="2583058" y="1104448"/>
                      <a:pt x="2628464" y="1105996"/>
                    </a:cubicBezTo>
                    <a:cubicBezTo>
                      <a:pt x="2653230" y="1107028"/>
                      <a:pt x="2665614" y="1116831"/>
                      <a:pt x="2672322" y="1140566"/>
                    </a:cubicBezTo>
                    <a:cubicBezTo>
                      <a:pt x="2676449" y="1153982"/>
                      <a:pt x="2677998" y="1167913"/>
                      <a:pt x="2677998" y="1182360"/>
                    </a:cubicBezTo>
                    <a:cubicBezTo>
                      <a:pt x="2677998" y="1210223"/>
                      <a:pt x="2670258" y="1221575"/>
                      <a:pt x="2644459" y="1229830"/>
                    </a:cubicBezTo>
                    <a:cubicBezTo>
                      <a:pt x="2603697" y="1242730"/>
                      <a:pt x="2562934" y="1255113"/>
                      <a:pt x="2522172" y="1267497"/>
                    </a:cubicBezTo>
                    <a:cubicBezTo>
                      <a:pt x="2492762" y="1276268"/>
                      <a:pt x="2485022" y="1285556"/>
                      <a:pt x="2483990" y="1315998"/>
                    </a:cubicBezTo>
                    <a:cubicBezTo>
                      <a:pt x="2483474" y="1337153"/>
                      <a:pt x="2481926" y="1358824"/>
                      <a:pt x="2486570" y="1379980"/>
                    </a:cubicBezTo>
                    <a:cubicBezTo>
                      <a:pt x="2489666" y="1394427"/>
                      <a:pt x="2498437" y="1403199"/>
                      <a:pt x="2512885" y="1407842"/>
                    </a:cubicBezTo>
                    <a:cubicBezTo>
                      <a:pt x="2555711" y="1420742"/>
                      <a:pt x="2598537" y="1433641"/>
                      <a:pt x="2641363" y="1447057"/>
                    </a:cubicBezTo>
                    <a:cubicBezTo>
                      <a:pt x="2671290" y="1456344"/>
                      <a:pt x="2678514" y="1466664"/>
                      <a:pt x="2677998" y="1498138"/>
                    </a:cubicBezTo>
                    <a:cubicBezTo>
                      <a:pt x="2677998" y="1501234"/>
                      <a:pt x="2677998" y="1504330"/>
                      <a:pt x="2677998" y="1507426"/>
                    </a:cubicBezTo>
                    <a:cubicBezTo>
                      <a:pt x="2675934" y="1555928"/>
                      <a:pt x="2660454" y="1571407"/>
                      <a:pt x="2611952" y="1572955"/>
                    </a:cubicBezTo>
                    <a:cubicBezTo>
                      <a:pt x="2571190" y="1573987"/>
                      <a:pt x="2530944" y="1576051"/>
                      <a:pt x="2490182" y="1576567"/>
                    </a:cubicBezTo>
                    <a:cubicBezTo>
                      <a:pt x="2474702" y="1577083"/>
                      <a:pt x="2463867" y="1583791"/>
                      <a:pt x="2457675" y="1596690"/>
                    </a:cubicBezTo>
                    <a:cubicBezTo>
                      <a:pt x="2446324" y="1620941"/>
                      <a:pt x="2439100" y="1646224"/>
                      <a:pt x="2437036" y="1673055"/>
                    </a:cubicBezTo>
                    <a:cubicBezTo>
                      <a:pt x="2435488" y="1690082"/>
                      <a:pt x="2442712" y="1701434"/>
                      <a:pt x="2457159" y="1710205"/>
                    </a:cubicBezTo>
                    <a:cubicBezTo>
                      <a:pt x="2493278" y="1732392"/>
                      <a:pt x="2528880" y="1754579"/>
                      <a:pt x="2564483" y="1777282"/>
                    </a:cubicBezTo>
                    <a:cubicBezTo>
                      <a:pt x="2596989" y="1797405"/>
                      <a:pt x="2601117" y="1809789"/>
                      <a:pt x="2588733" y="1845907"/>
                    </a:cubicBezTo>
                    <a:cubicBezTo>
                      <a:pt x="2584606" y="1858291"/>
                      <a:pt x="2578930" y="1870158"/>
                      <a:pt x="2571706" y="1880994"/>
                    </a:cubicBezTo>
                    <a:cubicBezTo>
                      <a:pt x="2564998" y="1890797"/>
                      <a:pt x="2554163" y="1897505"/>
                      <a:pt x="2538684" y="1897505"/>
                    </a:cubicBezTo>
                    <a:close/>
                    <a:moveTo>
                      <a:pt x="1338521" y="2312867"/>
                    </a:moveTo>
                    <a:cubicBezTo>
                      <a:pt x="1869461" y="2314931"/>
                      <a:pt x="2317329" y="1887701"/>
                      <a:pt x="2316814" y="1335605"/>
                    </a:cubicBezTo>
                    <a:cubicBezTo>
                      <a:pt x="2316298" y="792797"/>
                      <a:pt x="1880813" y="359892"/>
                      <a:pt x="1340068" y="359376"/>
                    </a:cubicBezTo>
                    <a:cubicBezTo>
                      <a:pt x="796228" y="358860"/>
                      <a:pt x="363839" y="794861"/>
                      <a:pt x="361775" y="1331994"/>
                    </a:cubicBezTo>
                    <a:cubicBezTo>
                      <a:pt x="359711" y="1882026"/>
                      <a:pt x="806032" y="2314415"/>
                      <a:pt x="1338521" y="2312867"/>
                    </a:cubicBezTo>
                    <a:close/>
                  </a:path>
                </a:pathLst>
              </a:custGeom>
              <a:grpFill/>
              <a:ln w="51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2" name="Freeform: Shape 19">
                <a:extLst>
                  <a:ext uri="{FF2B5EF4-FFF2-40B4-BE49-F238E27FC236}">
                    <a16:creationId xmlns:a16="http://schemas.microsoft.com/office/drawing/2014/main" id="{95779E09-5F7A-4743-A1ED-396B9867C6F6}"/>
                  </a:ext>
                </a:extLst>
              </p:cNvPr>
              <p:cNvSpPr/>
              <p:nvPr/>
            </p:nvSpPr>
            <p:spPr>
              <a:xfrm>
                <a:off x="7558586" y="2011427"/>
                <a:ext cx="1898797" cy="1893637"/>
              </a:xfrm>
              <a:custGeom>
                <a:avLst/>
                <a:gdLst>
                  <a:gd name="connsiteX0" fmla="*/ 30 w 1898796"/>
                  <a:gd name="connsiteY0" fmla="*/ 947852 h 1893636"/>
                  <a:gd name="connsiteX1" fmla="*/ 950461 w 1898796"/>
                  <a:gd name="connsiteY1" fmla="*/ 2 h 1893636"/>
                  <a:gd name="connsiteX2" fmla="*/ 1898827 w 1898796"/>
                  <a:gd name="connsiteY2" fmla="*/ 950948 h 1893636"/>
                  <a:gd name="connsiteX3" fmla="*/ 946849 w 1898796"/>
                  <a:gd name="connsiteY3" fmla="*/ 1898283 h 1893636"/>
                  <a:gd name="connsiteX4" fmla="*/ 30 w 1898796"/>
                  <a:gd name="connsiteY4" fmla="*/ 947852 h 1893636"/>
                  <a:gd name="connsiteX5" fmla="*/ 1187811 w 1898796"/>
                  <a:gd name="connsiteY5" fmla="*/ 949916 h 1893636"/>
                  <a:gd name="connsiteX6" fmla="*/ 949429 w 1898796"/>
                  <a:gd name="connsiteY6" fmla="*/ 710503 h 1893636"/>
                  <a:gd name="connsiteX7" fmla="*/ 710532 w 1898796"/>
                  <a:gd name="connsiteY7" fmla="*/ 948368 h 1893636"/>
                  <a:gd name="connsiteX8" fmla="*/ 948397 w 1898796"/>
                  <a:gd name="connsiteY8" fmla="*/ 1188298 h 1893636"/>
                  <a:gd name="connsiteX9" fmla="*/ 1187811 w 1898796"/>
                  <a:gd name="connsiteY9" fmla="*/ 949916 h 1893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98796" h="1893636">
                    <a:moveTo>
                      <a:pt x="30" y="947852"/>
                    </a:moveTo>
                    <a:cubicBezTo>
                      <a:pt x="-3065" y="428263"/>
                      <a:pt x="426228" y="-1030"/>
                      <a:pt x="950461" y="2"/>
                    </a:cubicBezTo>
                    <a:cubicBezTo>
                      <a:pt x="1472114" y="1034"/>
                      <a:pt x="1899859" y="427747"/>
                      <a:pt x="1898827" y="950948"/>
                    </a:cubicBezTo>
                    <a:cubicBezTo>
                      <a:pt x="1897795" y="1468473"/>
                      <a:pt x="1477790" y="1899315"/>
                      <a:pt x="946849" y="1898283"/>
                    </a:cubicBezTo>
                    <a:cubicBezTo>
                      <a:pt x="411781" y="1896735"/>
                      <a:pt x="-4097" y="1460218"/>
                      <a:pt x="30" y="947852"/>
                    </a:cubicBezTo>
                    <a:close/>
                    <a:moveTo>
                      <a:pt x="1187811" y="949916"/>
                    </a:moveTo>
                    <a:cubicBezTo>
                      <a:pt x="1188327" y="817310"/>
                      <a:pt x="1084099" y="710503"/>
                      <a:pt x="949429" y="710503"/>
                    </a:cubicBezTo>
                    <a:cubicBezTo>
                      <a:pt x="805987" y="710503"/>
                      <a:pt x="710015" y="828146"/>
                      <a:pt x="710532" y="948368"/>
                    </a:cubicBezTo>
                    <a:cubicBezTo>
                      <a:pt x="711048" y="1081490"/>
                      <a:pt x="815791" y="1188298"/>
                      <a:pt x="948397" y="1188298"/>
                    </a:cubicBezTo>
                    <a:cubicBezTo>
                      <a:pt x="1081003" y="1188298"/>
                      <a:pt x="1187294" y="1083038"/>
                      <a:pt x="1187811" y="949916"/>
                    </a:cubicBezTo>
                    <a:close/>
                  </a:path>
                </a:pathLst>
              </a:custGeom>
              <a:grpFill/>
              <a:ln w="51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45" name="Freeform: Shape 14">
            <a:extLst>
              <a:ext uri="{FF2B5EF4-FFF2-40B4-BE49-F238E27FC236}">
                <a16:creationId xmlns:a16="http://schemas.microsoft.com/office/drawing/2014/main" id="{05F296A9-A09A-48BD-A24C-EBADEB320079}"/>
              </a:ext>
            </a:extLst>
          </p:cNvPr>
          <p:cNvSpPr/>
          <p:nvPr userDrawn="1"/>
        </p:nvSpPr>
        <p:spPr>
          <a:xfrm rot="2246763">
            <a:off x="322349" y="3332008"/>
            <a:ext cx="1218879" cy="1218879"/>
          </a:xfrm>
          <a:custGeom>
            <a:avLst/>
            <a:gdLst>
              <a:gd name="connsiteX0" fmla="*/ 894776 w 1774962"/>
              <a:gd name="connsiteY0" fmla="*/ 1775736 h 1774962"/>
              <a:gd name="connsiteX1" fmla="*/ 852466 w 1774962"/>
              <a:gd name="connsiteY1" fmla="*/ 1775736 h 1774962"/>
              <a:gd name="connsiteX2" fmla="*/ 839567 w 1774962"/>
              <a:gd name="connsiteY2" fmla="*/ 1764901 h 1774962"/>
              <a:gd name="connsiteX3" fmla="*/ 819960 w 1774962"/>
              <a:gd name="connsiteY3" fmla="*/ 1666349 h 1774962"/>
              <a:gd name="connsiteX4" fmla="*/ 822024 w 1774962"/>
              <a:gd name="connsiteY4" fmla="*/ 1636938 h 1774962"/>
              <a:gd name="connsiteX5" fmla="*/ 811704 w 1774962"/>
              <a:gd name="connsiteY5" fmla="*/ 1623523 h 1774962"/>
              <a:gd name="connsiteX6" fmla="*/ 695093 w 1774962"/>
              <a:gd name="connsiteY6" fmla="*/ 1601852 h 1774962"/>
              <a:gd name="connsiteX7" fmla="*/ 680130 w 1774962"/>
              <a:gd name="connsiteY7" fmla="*/ 1610623 h 1774962"/>
              <a:gd name="connsiteX8" fmla="*/ 615116 w 1774962"/>
              <a:gd name="connsiteY8" fmla="*/ 1727234 h 1774962"/>
              <a:gd name="connsiteX9" fmla="*/ 603765 w 1774962"/>
              <a:gd name="connsiteY9" fmla="*/ 1730330 h 1774962"/>
              <a:gd name="connsiteX10" fmla="*/ 512953 w 1774962"/>
              <a:gd name="connsiteY10" fmla="*/ 1694212 h 1774962"/>
              <a:gd name="connsiteX11" fmla="*/ 507277 w 1774962"/>
              <a:gd name="connsiteY11" fmla="*/ 1681828 h 1774962"/>
              <a:gd name="connsiteX12" fmla="*/ 527400 w 1774962"/>
              <a:gd name="connsiteY12" fmla="*/ 1583277 h 1774962"/>
              <a:gd name="connsiteX13" fmla="*/ 541848 w 1774962"/>
              <a:gd name="connsiteY13" fmla="*/ 1552834 h 1774962"/>
              <a:gd name="connsiteX14" fmla="*/ 537720 w 1774962"/>
              <a:gd name="connsiteY14" fmla="*/ 1539418 h 1774962"/>
              <a:gd name="connsiteX15" fmla="*/ 435041 w 1774962"/>
              <a:gd name="connsiteY15" fmla="*/ 1472857 h 1774962"/>
              <a:gd name="connsiteX16" fmla="*/ 420593 w 1774962"/>
              <a:gd name="connsiteY16" fmla="*/ 1474921 h 1774962"/>
              <a:gd name="connsiteX17" fmla="*/ 315334 w 1774962"/>
              <a:gd name="connsiteY17" fmla="*/ 1559026 h 1774962"/>
              <a:gd name="connsiteX18" fmla="*/ 302950 w 1774962"/>
              <a:gd name="connsiteY18" fmla="*/ 1557478 h 1774962"/>
              <a:gd name="connsiteX19" fmla="*/ 233809 w 1774962"/>
              <a:gd name="connsiteY19" fmla="*/ 1490401 h 1774962"/>
              <a:gd name="connsiteX20" fmla="*/ 232777 w 1774962"/>
              <a:gd name="connsiteY20" fmla="*/ 1476985 h 1774962"/>
              <a:gd name="connsiteX21" fmla="*/ 289019 w 1774962"/>
              <a:gd name="connsiteY21" fmla="*/ 1393397 h 1774962"/>
              <a:gd name="connsiteX22" fmla="*/ 312754 w 1774962"/>
              <a:gd name="connsiteY22" fmla="*/ 1371726 h 1774962"/>
              <a:gd name="connsiteX23" fmla="*/ 314818 w 1774962"/>
              <a:gd name="connsiteY23" fmla="*/ 1355731 h 1774962"/>
              <a:gd name="connsiteX24" fmla="*/ 246193 w 1774962"/>
              <a:gd name="connsiteY24" fmla="*/ 1255631 h 1774962"/>
              <a:gd name="connsiteX25" fmla="*/ 230713 w 1774962"/>
              <a:gd name="connsiteY25" fmla="*/ 1253051 h 1774962"/>
              <a:gd name="connsiteX26" fmla="*/ 102751 w 1774962"/>
              <a:gd name="connsiteY26" fmla="*/ 1289685 h 1774962"/>
              <a:gd name="connsiteX27" fmla="*/ 91916 w 1774962"/>
              <a:gd name="connsiteY27" fmla="*/ 1282978 h 1774962"/>
              <a:gd name="connsiteX28" fmla="*/ 53733 w 1774962"/>
              <a:gd name="connsiteY28" fmla="*/ 1194230 h 1774962"/>
              <a:gd name="connsiteX29" fmla="*/ 58377 w 1774962"/>
              <a:gd name="connsiteY29" fmla="*/ 1181330 h 1774962"/>
              <a:gd name="connsiteX30" fmla="*/ 142481 w 1774962"/>
              <a:gd name="connsiteY30" fmla="*/ 1125605 h 1774962"/>
              <a:gd name="connsiteX31" fmla="*/ 173956 w 1774962"/>
              <a:gd name="connsiteY31" fmla="*/ 1114253 h 1774962"/>
              <a:gd name="connsiteX32" fmla="*/ 180664 w 1774962"/>
              <a:gd name="connsiteY32" fmla="*/ 1101870 h 1774962"/>
              <a:gd name="connsiteX33" fmla="*/ 154865 w 1774962"/>
              <a:gd name="connsiteY33" fmla="*/ 981131 h 1774962"/>
              <a:gd name="connsiteX34" fmla="*/ 144029 w 1774962"/>
              <a:gd name="connsiteY34" fmla="*/ 973391 h 1774962"/>
              <a:gd name="connsiteX35" fmla="*/ 10391 w 1774962"/>
              <a:gd name="connsiteY35" fmla="*/ 958428 h 1774962"/>
              <a:gd name="connsiteX36" fmla="*/ 2135 w 1774962"/>
              <a:gd name="connsiteY36" fmla="*/ 948624 h 1774962"/>
              <a:gd name="connsiteX37" fmla="*/ 588 w 1774962"/>
              <a:gd name="connsiteY37" fmla="*/ 850589 h 1774962"/>
              <a:gd name="connsiteX38" fmla="*/ 10391 w 1774962"/>
              <a:gd name="connsiteY38" fmla="*/ 840785 h 1774962"/>
              <a:gd name="connsiteX39" fmla="*/ 110491 w 1774962"/>
              <a:gd name="connsiteY39" fmla="*/ 820662 h 1774962"/>
              <a:gd name="connsiteX40" fmla="*/ 139901 w 1774962"/>
              <a:gd name="connsiteY40" fmla="*/ 822726 h 1774962"/>
              <a:gd name="connsiteX41" fmla="*/ 153317 w 1774962"/>
              <a:gd name="connsiteY41" fmla="*/ 811890 h 1774962"/>
              <a:gd name="connsiteX42" fmla="*/ 174472 w 1774962"/>
              <a:gd name="connsiteY42" fmla="*/ 696827 h 1774962"/>
              <a:gd name="connsiteX43" fmla="*/ 164152 w 1774962"/>
              <a:gd name="connsiteY43" fmla="*/ 680316 h 1774962"/>
              <a:gd name="connsiteX44" fmla="*/ 49090 w 1774962"/>
              <a:gd name="connsiteY44" fmla="*/ 615819 h 1774962"/>
              <a:gd name="connsiteX45" fmla="*/ 45993 w 1774962"/>
              <a:gd name="connsiteY45" fmla="*/ 606015 h 1774962"/>
              <a:gd name="connsiteX46" fmla="*/ 82628 w 1774962"/>
              <a:gd name="connsiteY46" fmla="*/ 513655 h 1774962"/>
              <a:gd name="connsiteX47" fmla="*/ 93979 w 1774962"/>
              <a:gd name="connsiteY47" fmla="*/ 508496 h 1774962"/>
              <a:gd name="connsiteX48" fmla="*/ 224006 w 1774962"/>
              <a:gd name="connsiteY48" fmla="*/ 543066 h 1774962"/>
              <a:gd name="connsiteX49" fmla="*/ 236905 w 1774962"/>
              <a:gd name="connsiteY49" fmla="*/ 538938 h 1774962"/>
              <a:gd name="connsiteX50" fmla="*/ 302434 w 1774962"/>
              <a:gd name="connsiteY50" fmla="*/ 437291 h 1774962"/>
              <a:gd name="connsiteX51" fmla="*/ 302950 w 1774962"/>
              <a:gd name="connsiteY51" fmla="*/ 423359 h 1774962"/>
              <a:gd name="connsiteX52" fmla="*/ 238453 w 1774962"/>
              <a:gd name="connsiteY52" fmla="*/ 346995 h 1774962"/>
              <a:gd name="connsiteX53" fmla="*/ 228650 w 1774962"/>
              <a:gd name="connsiteY53" fmla="*/ 333063 h 1774962"/>
              <a:gd name="connsiteX54" fmla="*/ 230713 w 1774962"/>
              <a:gd name="connsiteY54" fmla="*/ 290237 h 1774962"/>
              <a:gd name="connsiteX55" fmla="*/ 283859 w 1774962"/>
              <a:gd name="connsiteY55" fmla="*/ 236060 h 1774962"/>
              <a:gd name="connsiteX56" fmla="*/ 300370 w 1774962"/>
              <a:gd name="connsiteY56" fmla="*/ 234512 h 1774962"/>
              <a:gd name="connsiteX57" fmla="*/ 380863 w 1774962"/>
              <a:gd name="connsiteY57" fmla="*/ 288173 h 1774962"/>
              <a:gd name="connsiteX58" fmla="*/ 403050 w 1774962"/>
              <a:gd name="connsiteY58" fmla="*/ 311392 h 1774962"/>
              <a:gd name="connsiteX59" fmla="*/ 422141 w 1774962"/>
              <a:gd name="connsiteY59" fmla="*/ 313972 h 1774962"/>
              <a:gd name="connsiteX60" fmla="*/ 519661 w 1774962"/>
              <a:gd name="connsiteY60" fmla="*/ 246895 h 1774962"/>
              <a:gd name="connsiteX61" fmla="*/ 524820 w 1774962"/>
              <a:gd name="connsiteY61" fmla="*/ 233996 h 1774962"/>
              <a:gd name="connsiteX62" fmla="*/ 492314 w 1774962"/>
              <a:gd name="connsiteY62" fmla="*/ 127704 h 1774962"/>
              <a:gd name="connsiteX63" fmla="*/ 514501 w 1774962"/>
              <a:gd name="connsiteY63" fmla="*/ 82298 h 1774962"/>
              <a:gd name="connsiteX64" fmla="*/ 578482 w 1774962"/>
              <a:gd name="connsiteY64" fmla="*/ 55468 h 1774962"/>
              <a:gd name="connsiteX65" fmla="*/ 595509 w 1774962"/>
              <a:gd name="connsiteY65" fmla="*/ 60111 h 1774962"/>
              <a:gd name="connsiteX66" fmla="*/ 648655 w 1774962"/>
              <a:gd name="connsiteY66" fmla="*/ 139572 h 1774962"/>
              <a:gd name="connsiteX67" fmla="*/ 661039 w 1774962"/>
              <a:gd name="connsiteY67" fmla="*/ 172078 h 1774962"/>
              <a:gd name="connsiteX68" fmla="*/ 675486 w 1774962"/>
              <a:gd name="connsiteY68" fmla="*/ 180334 h 1774962"/>
              <a:gd name="connsiteX69" fmla="*/ 792613 w 1774962"/>
              <a:gd name="connsiteY69" fmla="*/ 155567 h 1774962"/>
              <a:gd name="connsiteX70" fmla="*/ 801900 w 1774962"/>
              <a:gd name="connsiteY70" fmla="*/ 143700 h 1774962"/>
              <a:gd name="connsiteX71" fmla="*/ 816864 w 1774962"/>
              <a:gd name="connsiteY71" fmla="*/ 11094 h 1774962"/>
              <a:gd name="connsiteX72" fmla="*/ 826151 w 1774962"/>
              <a:gd name="connsiteY72" fmla="*/ 2322 h 1774962"/>
              <a:gd name="connsiteX73" fmla="*/ 925219 w 1774962"/>
              <a:gd name="connsiteY73" fmla="*/ 774 h 1774962"/>
              <a:gd name="connsiteX74" fmla="*/ 934507 w 1774962"/>
              <a:gd name="connsiteY74" fmla="*/ 10062 h 1774962"/>
              <a:gd name="connsiteX75" fmla="*/ 954114 w 1774962"/>
              <a:gd name="connsiteY75" fmla="*/ 111193 h 1774962"/>
              <a:gd name="connsiteX76" fmla="*/ 952050 w 1774962"/>
              <a:gd name="connsiteY76" fmla="*/ 140604 h 1774962"/>
              <a:gd name="connsiteX77" fmla="*/ 962369 w 1774962"/>
              <a:gd name="connsiteY77" fmla="*/ 152987 h 1774962"/>
              <a:gd name="connsiteX78" fmla="*/ 1078980 w 1774962"/>
              <a:gd name="connsiteY78" fmla="*/ 174658 h 1774962"/>
              <a:gd name="connsiteX79" fmla="*/ 1093428 w 1774962"/>
              <a:gd name="connsiteY79" fmla="*/ 168467 h 1774962"/>
              <a:gd name="connsiteX80" fmla="*/ 1147089 w 1774962"/>
              <a:gd name="connsiteY80" fmla="*/ 69399 h 1774962"/>
              <a:gd name="connsiteX81" fmla="*/ 1192495 w 1774962"/>
              <a:gd name="connsiteY81" fmla="*/ 54436 h 1774962"/>
              <a:gd name="connsiteX82" fmla="*/ 1258024 w 1774962"/>
              <a:gd name="connsiteY82" fmla="*/ 81266 h 1774962"/>
              <a:gd name="connsiteX83" fmla="*/ 1267312 w 1774962"/>
              <a:gd name="connsiteY83" fmla="*/ 96746 h 1774962"/>
              <a:gd name="connsiteX84" fmla="*/ 1247705 w 1774962"/>
              <a:gd name="connsiteY84" fmla="*/ 192718 h 1774962"/>
              <a:gd name="connsiteX85" fmla="*/ 1233258 w 1774962"/>
              <a:gd name="connsiteY85" fmla="*/ 224192 h 1774962"/>
              <a:gd name="connsiteX86" fmla="*/ 1237385 w 1774962"/>
              <a:gd name="connsiteY86" fmla="*/ 237608 h 1774962"/>
              <a:gd name="connsiteX87" fmla="*/ 1340065 w 1774962"/>
              <a:gd name="connsiteY87" fmla="*/ 304169 h 1774962"/>
              <a:gd name="connsiteX88" fmla="*/ 1354512 w 1774962"/>
              <a:gd name="connsiteY88" fmla="*/ 302621 h 1774962"/>
              <a:gd name="connsiteX89" fmla="*/ 1459771 w 1774962"/>
              <a:gd name="connsiteY89" fmla="*/ 218516 h 1774962"/>
              <a:gd name="connsiteX90" fmla="*/ 1472155 w 1774962"/>
              <a:gd name="connsiteY90" fmla="*/ 220064 h 1774962"/>
              <a:gd name="connsiteX91" fmla="*/ 1541296 w 1774962"/>
              <a:gd name="connsiteY91" fmla="*/ 287657 h 1774962"/>
              <a:gd name="connsiteX92" fmla="*/ 1542328 w 1774962"/>
              <a:gd name="connsiteY92" fmla="*/ 301073 h 1774962"/>
              <a:gd name="connsiteX93" fmla="*/ 1485570 w 1774962"/>
              <a:gd name="connsiteY93" fmla="*/ 385693 h 1774962"/>
              <a:gd name="connsiteX94" fmla="*/ 1462868 w 1774962"/>
              <a:gd name="connsiteY94" fmla="*/ 406332 h 1774962"/>
              <a:gd name="connsiteX95" fmla="*/ 1460803 w 1774962"/>
              <a:gd name="connsiteY95" fmla="*/ 422327 h 1774962"/>
              <a:gd name="connsiteX96" fmla="*/ 1529428 w 1774962"/>
              <a:gd name="connsiteY96" fmla="*/ 522427 h 1774962"/>
              <a:gd name="connsiteX97" fmla="*/ 1544908 w 1774962"/>
              <a:gd name="connsiteY97" fmla="*/ 525007 h 1774962"/>
              <a:gd name="connsiteX98" fmla="*/ 1672870 w 1774962"/>
              <a:gd name="connsiteY98" fmla="*/ 488373 h 1774962"/>
              <a:gd name="connsiteX99" fmla="*/ 1683706 w 1774962"/>
              <a:gd name="connsiteY99" fmla="*/ 495080 h 1774962"/>
              <a:gd name="connsiteX100" fmla="*/ 1721888 w 1774962"/>
              <a:gd name="connsiteY100" fmla="*/ 583828 h 1774962"/>
              <a:gd name="connsiteX101" fmla="*/ 1717244 w 1774962"/>
              <a:gd name="connsiteY101" fmla="*/ 596728 h 1774962"/>
              <a:gd name="connsiteX102" fmla="*/ 1633140 w 1774962"/>
              <a:gd name="connsiteY102" fmla="*/ 652453 h 1774962"/>
              <a:gd name="connsiteX103" fmla="*/ 1601665 w 1774962"/>
              <a:gd name="connsiteY103" fmla="*/ 663805 h 1774962"/>
              <a:gd name="connsiteX104" fmla="*/ 1594958 w 1774962"/>
              <a:gd name="connsiteY104" fmla="*/ 676188 h 1774962"/>
              <a:gd name="connsiteX105" fmla="*/ 1620241 w 1774962"/>
              <a:gd name="connsiteY105" fmla="*/ 795895 h 1774962"/>
              <a:gd name="connsiteX106" fmla="*/ 1631076 w 1774962"/>
              <a:gd name="connsiteY106" fmla="*/ 804667 h 1774962"/>
              <a:gd name="connsiteX107" fmla="*/ 1763682 w 1774962"/>
              <a:gd name="connsiteY107" fmla="*/ 819630 h 1774962"/>
              <a:gd name="connsiteX108" fmla="*/ 1773486 w 1774962"/>
              <a:gd name="connsiteY108" fmla="*/ 829950 h 1774962"/>
              <a:gd name="connsiteX109" fmla="*/ 1775034 w 1774962"/>
              <a:gd name="connsiteY109" fmla="*/ 927985 h 1774962"/>
              <a:gd name="connsiteX110" fmla="*/ 1766262 w 1774962"/>
              <a:gd name="connsiteY110" fmla="*/ 937273 h 1774962"/>
              <a:gd name="connsiteX111" fmla="*/ 1663583 w 1774962"/>
              <a:gd name="connsiteY111" fmla="*/ 957396 h 1774962"/>
              <a:gd name="connsiteX112" fmla="*/ 1636752 w 1774962"/>
              <a:gd name="connsiteY112" fmla="*/ 955332 h 1774962"/>
              <a:gd name="connsiteX113" fmla="*/ 1622304 w 1774962"/>
              <a:gd name="connsiteY113" fmla="*/ 966684 h 1774962"/>
              <a:gd name="connsiteX114" fmla="*/ 1601149 w 1774962"/>
              <a:gd name="connsiteY114" fmla="*/ 1081746 h 1774962"/>
              <a:gd name="connsiteX115" fmla="*/ 1610437 w 1774962"/>
              <a:gd name="connsiteY115" fmla="*/ 1097742 h 1774962"/>
              <a:gd name="connsiteX116" fmla="*/ 1726016 w 1774962"/>
              <a:gd name="connsiteY116" fmla="*/ 1161723 h 1774962"/>
              <a:gd name="connsiteX117" fmla="*/ 1729112 w 1774962"/>
              <a:gd name="connsiteY117" fmla="*/ 1174107 h 1774962"/>
              <a:gd name="connsiteX118" fmla="*/ 1693509 w 1774962"/>
              <a:gd name="connsiteY118" fmla="*/ 1263887 h 1774962"/>
              <a:gd name="connsiteX119" fmla="*/ 1681126 w 1774962"/>
              <a:gd name="connsiteY119" fmla="*/ 1270078 h 1774962"/>
              <a:gd name="connsiteX120" fmla="*/ 1581542 w 1774962"/>
              <a:gd name="connsiteY120" fmla="*/ 1249955 h 1774962"/>
              <a:gd name="connsiteX121" fmla="*/ 1552647 w 1774962"/>
              <a:gd name="connsiteY121" fmla="*/ 1236024 h 1774962"/>
              <a:gd name="connsiteX122" fmla="*/ 1538200 w 1774962"/>
              <a:gd name="connsiteY122" fmla="*/ 1240152 h 1774962"/>
              <a:gd name="connsiteX123" fmla="*/ 1473187 w 1774962"/>
              <a:gd name="connsiteY123" fmla="*/ 1340767 h 1774962"/>
              <a:gd name="connsiteX124" fmla="*/ 1475251 w 1774962"/>
              <a:gd name="connsiteY124" fmla="*/ 1358310 h 1774962"/>
              <a:gd name="connsiteX125" fmla="*/ 1535104 w 1774962"/>
              <a:gd name="connsiteY125" fmla="*/ 1430031 h 1774962"/>
              <a:gd name="connsiteX126" fmla="*/ 1545424 w 1774962"/>
              <a:gd name="connsiteY126" fmla="*/ 1444995 h 1774962"/>
              <a:gd name="connsiteX127" fmla="*/ 1542844 w 1774962"/>
              <a:gd name="connsiteY127" fmla="*/ 1489885 h 1774962"/>
              <a:gd name="connsiteX128" fmla="*/ 1491246 w 1774962"/>
              <a:gd name="connsiteY128" fmla="*/ 1542514 h 1774962"/>
              <a:gd name="connsiteX129" fmla="*/ 1472155 w 1774962"/>
              <a:gd name="connsiteY129" fmla="*/ 1544062 h 1774962"/>
              <a:gd name="connsiteX130" fmla="*/ 1393726 w 1774962"/>
              <a:gd name="connsiteY130" fmla="*/ 1491948 h 1774962"/>
              <a:gd name="connsiteX131" fmla="*/ 1369992 w 1774962"/>
              <a:gd name="connsiteY131" fmla="*/ 1466666 h 1774962"/>
              <a:gd name="connsiteX132" fmla="*/ 1352964 w 1774962"/>
              <a:gd name="connsiteY132" fmla="*/ 1464602 h 1774962"/>
              <a:gd name="connsiteX133" fmla="*/ 1254413 w 1774962"/>
              <a:gd name="connsiteY133" fmla="*/ 1532711 h 1774962"/>
              <a:gd name="connsiteX134" fmla="*/ 1248737 w 1774962"/>
              <a:gd name="connsiteY134" fmla="*/ 1544578 h 1774962"/>
              <a:gd name="connsiteX135" fmla="*/ 1284339 w 1774962"/>
              <a:gd name="connsiteY135" fmla="*/ 1662221 h 1774962"/>
              <a:gd name="connsiteX136" fmla="*/ 1268860 w 1774962"/>
              <a:gd name="connsiteY136" fmla="*/ 1693180 h 1774962"/>
              <a:gd name="connsiteX137" fmla="*/ 1195591 w 1774962"/>
              <a:gd name="connsiteY137" fmla="*/ 1724654 h 1774962"/>
              <a:gd name="connsiteX138" fmla="*/ 1178564 w 1774962"/>
              <a:gd name="connsiteY138" fmla="*/ 1719495 h 1774962"/>
              <a:gd name="connsiteX139" fmla="*/ 1125418 w 1774962"/>
              <a:gd name="connsiteY139" fmla="*/ 1640034 h 1774962"/>
              <a:gd name="connsiteX140" fmla="*/ 1113035 w 1774962"/>
              <a:gd name="connsiteY140" fmla="*/ 1606496 h 1774962"/>
              <a:gd name="connsiteX141" fmla="*/ 1099619 w 1774962"/>
              <a:gd name="connsiteY141" fmla="*/ 1599272 h 1774962"/>
              <a:gd name="connsiteX142" fmla="*/ 979913 w 1774962"/>
              <a:gd name="connsiteY142" fmla="*/ 1624555 h 1774962"/>
              <a:gd name="connsiteX143" fmla="*/ 972173 w 1774962"/>
              <a:gd name="connsiteY143" fmla="*/ 1634874 h 1774962"/>
              <a:gd name="connsiteX144" fmla="*/ 957726 w 1774962"/>
              <a:gd name="connsiteY144" fmla="*/ 1767481 h 1774962"/>
              <a:gd name="connsiteX145" fmla="*/ 945858 w 1774962"/>
              <a:gd name="connsiteY145" fmla="*/ 1777800 h 1774962"/>
              <a:gd name="connsiteX146" fmla="*/ 895808 w 1774962"/>
              <a:gd name="connsiteY146" fmla="*/ 1779864 h 1774962"/>
              <a:gd name="connsiteX147" fmla="*/ 894776 w 1774962"/>
              <a:gd name="connsiteY147" fmla="*/ 1775736 h 1774962"/>
              <a:gd name="connsiteX148" fmla="*/ 890648 w 1774962"/>
              <a:gd name="connsiteY148" fmla="*/ 1454798 h 1774962"/>
              <a:gd name="connsiteX149" fmla="*/ 1452548 w 1774962"/>
              <a:gd name="connsiteY149" fmla="*/ 884127 h 1774962"/>
              <a:gd name="connsiteX150" fmla="*/ 881361 w 1774962"/>
              <a:gd name="connsiteY150" fmla="*/ 322228 h 1774962"/>
              <a:gd name="connsiteX151" fmla="*/ 320494 w 1774962"/>
              <a:gd name="connsiteY151" fmla="*/ 893415 h 1774962"/>
              <a:gd name="connsiteX152" fmla="*/ 890648 w 1774962"/>
              <a:gd name="connsiteY152" fmla="*/ 1454798 h 1774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</a:cxnLst>
            <a:rect l="l" t="t" r="r" b="b"/>
            <a:pathLst>
              <a:path w="1774962" h="1774962">
                <a:moveTo>
                  <a:pt x="894776" y="1775736"/>
                </a:moveTo>
                <a:cubicBezTo>
                  <a:pt x="880845" y="1775736"/>
                  <a:pt x="866397" y="1775736"/>
                  <a:pt x="852466" y="1775736"/>
                </a:cubicBezTo>
                <a:cubicBezTo>
                  <a:pt x="844726" y="1775736"/>
                  <a:pt x="840599" y="1772640"/>
                  <a:pt x="839567" y="1764901"/>
                </a:cubicBezTo>
                <a:cubicBezTo>
                  <a:pt x="833375" y="1731878"/>
                  <a:pt x="826151" y="1699371"/>
                  <a:pt x="819960" y="1666349"/>
                </a:cubicBezTo>
                <a:cubicBezTo>
                  <a:pt x="817896" y="1656545"/>
                  <a:pt x="820992" y="1646742"/>
                  <a:pt x="822024" y="1636938"/>
                </a:cubicBezTo>
                <a:cubicBezTo>
                  <a:pt x="823056" y="1628682"/>
                  <a:pt x="820992" y="1624555"/>
                  <a:pt x="811704" y="1623523"/>
                </a:cubicBezTo>
                <a:cubicBezTo>
                  <a:pt x="772490" y="1619395"/>
                  <a:pt x="733275" y="1612171"/>
                  <a:pt x="695093" y="1601852"/>
                </a:cubicBezTo>
                <a:cubicBezTo>
                  <a:pt x="686837" y="1599788"/>
                  <a:pt x="682194" y="1602368"/>
                  <a:pt x="680130" y="1610623"/>
                </a:cubicBezTo>
                <a:cubicBezTo>
                  <a:pt x="669294" y="1655513"/>
                  <a:pt x="636788" y="1688020"/>
                  <a:pt x="615116" y="1727234"/>
                </a:cubicBezTo>
                <a:cubicBezTo>
                  <a:pt x="612537" y="1731878"/>
                  <a:pt x="608409" y="1731878"/>
                  <a:pt x="603765" y="1730330"/>
                </a:cubicBezTo>
                <a:cubicBezTo>
                  <a:pt x="572807" y="1720011"/>
                  <a:pt x="542364" y="1707627"/>
                  <a:pt x="512953" y="1694212"/>
                </a:cubicBezTo>
                <a:cubicBezTo>
                  <a:pt x="506761" y="1691632"/>
                  <a:pt x="506245" y="1686988"/>
                  <a:pt x="507277" y="1681828"/>
                </a:cubicBezTo>
                <a:cubicBezTo>
                  <a:pt x="513985" y="1648806"/>
                  <a:pt x="519661" y="1615783"/>
                  <a:pt x="527400" y="1583277"/>
                </a:cubicBezTo>
                <a:cubicBezTo>
                  <a:pt x="529980" y="1572441"/>
                  <a:pt x="536172" y="1562637"/>
                  <a:pt x="541848" y="1552834"/>
                </a:cubicBezTo>
                <a:cubicBezTo>
                  <a:pt x="545460" y="1546642"/>
                  <a:pt x="544428" y="1543030"/>
                  <a:pt x="537720" y="1539418"/>
                </a:cubicBezTo>
                <a:cubicBezTo>
                  <a:pt x="501601" y="1520327"/>
                  <a:pt x="467547" y="1497624"/>
                  <a:pt x="435041" y="1472857"/>
                </a:cubicBezTo>
                <a:cubicBezTo>
                  <a:pt x="429365" y="1468214"/>
                  <a:pt x="425237" y="1468214"/>
                  <a:pt x="420593" y="1474921"/>
                </a:cubicBezTo>
                <a:cubicBezTo>
                  <a:pt x="393762" y="1512588"/>
                  <a:pt x="350936" y="1531163"/>
                  <a:pt x="315334" y="1559026"/>
                </a:cubicBezTo>
                <a:cubicBezTo>
                  <a:pt x="310690" y="1562637"/>
                  <a:pt x="307078" y="1561090"/>
                  <a:pt x="302950" y="1557478"/>
                </a:cubicBezTo>
                <a:cubicBezTo>
                  <a:pt x="278699" y="1536323"/>
                  <a:pt x="255996" y="1513104"/>
                  <a:pt x="233809" y="1490401"/>
                </a:cubicBezTo>
                <a:cubicBezTo>
                  <a:pt x="229682" y="1485757"/>
                  <a:pt x="229165" y="1482145"/>
                  <a:pt x="232777" y="1476985"/>
                </a:cubicBezTo>
                <a:cubicBezTo>
                  <a:pt x="251352" y="1449122"/>
                  <a:pt x="269928" y="1421260"/>
                  <a:pt x="289019" y="1393397"/>
                </a:cubicBezTo>
                <a:cubicBezTo>
                  <a:pt x="295210" y="1384625"/>
                  <a:pt x="304498" y="1378949"/>
                  <a:pt x="312754" y="1371726"/>
                </a:cubicBezTo>
                <a:cubicBezTo>
                  <a:pt x="318946" y="1366566"/>
                  <a:pt x="319978" y="1361922"/>
                  <a:pt x="314818" y="1355731"/>
                </a:cubicBezTo>
                <a:cubicBezTo>
                  <a:pt x="289535" y="1324256"/>
                  <a:pt x="266316" y="1291233"/>
                  <a:pt x="246193" y="1255631"/>
                </a:cubicBezTo>
                <a:cubicBezTo>
                  <a:pt x="241549" y="1247375"/>
                  <a:pt x="236905" y="1248923"/>
                  <a:pt x="230713" y="1253051"/>
                </a:cubicBezTo>
                <a:cubicBezTo>
                  <a:pt x="191499" y="1277302"/>
                  <a:pt x="145577" y="1277818"/>
                  <a:pt x="102751" y="1289685"/>
                </a:cubicBezTo>
                <a:cubicBezTo>
                  <a:pt x="97075" y="1291233"/>
                  <a:pt x="93979" y="1288137"/>
                  <a:pt x="91916" y="1282978"/>
                </a:cubicBezTo>
                <a:cubicBezTo>
                  <a:pt x="77984" y="1254083"/>
                  <a:pt x="65085" y="1224156"/>
                  <a:pt x="53733" y="1194230"/>
                </a:cubicBezTo>
                <a:cubicBezTo>
                  <a:pt x="51669" y="1188038"/>
                  <a:pt x="53217" y="1184426"/>
                  <a:pt x="58377" y="1181330"/>
                </a:cubicBezTo>
                <a:cubicBezTo>
                  <a:pt x="86240" y="1162755"/>
                  <a:pt x="113587" y="1143664"/>
                  <a:pt x="142481" y="1125605"/>
                </a:cubicBezTo>
                <a:cubicBezTo>
                  <a:pt x="151769" y="1119929"/>
                  <a:pt x="163120" y="1117349"/>
                  <a:pt x="173956" y="1114253"/>
                </a:cubicBezTo>
                <a:cubicBezTo>
                  <a:pt x="180664" y="1112189"/>
                  <a:pt x="182727" y="1109093"/>
                  <a:pt x="180664" y="1101870"/>
                </a:cubicBezTo>
                <a:cubicBezTo>
                  <a:pt x="168796" y="1062139"/>
                  <a:pt x="160541" y="1021893"/>
                  <a:pt x="154865" y="981131"/>
                </a:cubicBezTo>
                <a:cubicBezTo>
                  <a:pt x="153833" y="974423"/>
                  <a:pt x="150737" y="972359"/>
                  <a:pt x="144029" y="973391"/>
                </a:cubicBezTo>
                <a:cubicBezTo>
                  <a:pt x="98107" y="981131"/>
                  <a:pt x="54765" y="963588"/>
                  <a:pt x="10391" y="958428"/>
                </a:cubicBezTo>
                <a:cubicBezTo>
                  <a:pt x="4715" y="957912"/>
                  <a:pt x="2652" y="954300"/>
                  <a:pt x="2135" y="948624"/>
                </a:cubicBezTo>
                <a:cubicBezTo>
                  <a:pt x="-960" y="916118"/>
                  <a:pt x="72" y="883611"/>
                  <a:pt x="588" y="850589"/>
                </a:cubicBezTo>
                <a:cubicBezTo>
                  <a:pt x="588" y="844397"/>
                  <a:pt x="4715" y="841817"/>
                  <a:pt x="10391" y="840785"/>
                </a:cubicBezTo>
                <a:cubicBezTo>
                  <a:pt x="43930" y="834077"/>
                  <a:pt x="76952" y="827370"/>
                  <a:pt x="110491" y="820662"/>
                </a:cubicBezTo>
                <a:cubicBezTo>
                  <a:pt x="120294" y="818598"/>
                  <a:pt x="130098" y="821694"/>
                  <a:pt x="139901" y="822726"/>
                </a:cubicBezTo>
                <a:cubicBezTo>
                  <a:pt x="148157" y="823758"/>
                  <a:pt x="152285" y="820662"/>
                  <a:pt x="153317" y="811890"/>
                </a:cubicBezTo>
                <a:cubicBezTo>
                  <a:pt x="157445" y="773192"/>
                  <a:pt x="164668" y="734494"/>
                  <a:pt x="174472" y="696827"/>
                </a:cubicBezTo>
                <a:cubicBezTo>
                  <a:pt x="177052" y="687024"/>
                  <a:pt x="173440" y="682380"/>
                  <a:pt x="164152" y="680316"/>
                </a:cubicBezTo>
                <a:cubicBezTo>
                  <a:pt x="120294" y="668965"/>
                  <a:pt x="87272" y="636974"/>
                  <a:pt x="49090" y="615819"/>
                </a:cubicBezTo>
                <a:cubicBezTo>
                  <a:pt x="44961" y="613755"/>
                  <a:pt x="44961" y="610143"/>
                  <a:pt x="45993" y="606015"/>
                </a:cubicBezTo>
                <a:cubicBezTo>
                  <a:pt x="56313" y="574541"/>
                  <a:pt x="69212" y="544098"/>
                  <a:pt x="82628" y="513655"/>
                </a:cubicBezTo>
                <a:cubicBezTo>
                  <a:pt x="85208" y="507980"/>
                  <a:pt x="89336" y="506948"/>
                  <a:pt x="93979" y="508496"/>
                </a:cubicBezTo>
                <a:cubicBezTo>
                  <a:pt x="137322" y="519847"/>
                  <a:pt x="183760" y="518815"/>
                  <a:pt x="224006" y="543066"/>
                </a:cubicBezTo>
                <a:cubicBezTo>
                  <a:pt x="230713" y="547194"/>
                  <a:pt x="233809" y="544614"/>
                  <a:pt x="236905" y="538938"/>
                </a:cubicBezTo>
                <a:cubicBezTo>
                  <a:pt x="255996" y="503336"/>
                  <a:pt x="278183" y="469281"/>
                  <a:pt x="302434" y="437291"/>
                </a:cubicBezTo>
                <a:cubicBezTo>
                  <a:pt x="305530" y="433163"/>
                  <a:pt x="310690" y="428519"/>
                  <a:pt x="302950" y="423359"/>
                </a:cubicBezTo>
                <a:cubicBezTo>
                  <a:pt x="273540" y="404268"/>
                  <a:pt x="258576" y="373826"/>
                  <a:pt x="238453" y="346995"/>
                </a:cubicBezTo>
                <a:cubicBezTo>
                  <a:pt x="234841" y="342351"/>
                  <a:pt x="232262" y="337707"/>
                  <a:pt x="228650" y="333063"/>
                </a:cubicBezTo>
                <a:cubicBezTo>
                  <a:pt x="212654" y="310360"/>
                  <a:pt x="212138" y="309844"/>
                  <a:pt x="230713" y="290237"/>
                </a:cubicBezTo>
                <a:cubicBezTo>
                  <a:pt x="248257" y="271662"/>
                  <a:pt x="266316" y="254119"/>
                  <a:pt x="283859" y="236060"/>
                </a:cubicBezTo>
                <a:cubicBezTo>
                  <a:pt x="289535" y="230384"/>
                  <a:pt x="294179" y="229868"/>
                  <a:pt x="300370" y="234512"/>
                </a:cubicBezTo>
                <a:cubicBezTo>
                  <a:pt x="327201" y="252571"/>
                  <a:pt x="354032" y="270114"/>
                  <a:pt x="380863" y="288173"/>
                </a:cubicBezTo>
                <a:cubicBezTo>
                  <a:pt x="390150" y="294365"/>
                  <a:pt x="396342" y="303137"/>
                  <a:pt x="403050" y="311392"/>
                </a:cubicBezTo>
                <a:cubicBezTo>
                  <a:pt x="408726" y="319132"/>
                  <a:pt x="413885" y="320680"/>
                  <a:pt x="422141" y="313972"/>
                </a:cubicBezTo>
                <a:cubicBezTo>
                  <a:pt x="452584" y="288689"/>
                  <a:pt x="485606" y="266502"/>
                  <a:pt x="519661" y="246895"/>
                </a:cubicBezTo>
                <a:cubicBezTo>
                  <a:pt x="524820" y="243799"/>
                  <a:pt x="529464" y="240703"/>
                  <a:pt x="524820" y="233996"/>
                </a:cubicBezTo>
                <a:cubicBezTo>
                  <a:pt x="502633" y="202005"/>
                  <a:pt x="501086" y="163823"/>
                  <a:pt x="492314" y="127704"/>
                </a:cubicBezTo>
                <a:cubicBezTo>
                  <a:pt x="484574" y="96230"/>
                  <a:pt x="485606" y="96746"/>
                  <a:pt x="514501" y="82298"/>
                </a:cubicBezTo>
                <a:cubicBezTo>
                  <a:pt x="535140" y="71979"/>
                  <a:pt x="557327" y="64239"/>
                  <a:pt x="578482" y="55468"/>
                </a:cubicBezTo>
                <a:cubicBezTo>
                  <a:pt x="586222" y="52372"/>
                  <a:pt x="590866" y="52888"/>
                  <a:pt x="595509" y="60111"/>
                </a:cubicBezTo>
                <a:cubicBezTo>
                  <a:pt x="613053" y="86942"/>
                  <a:pt x="630596" y="113257"/>
                  <a:pt x="648655" y="139572"/>
                </a:cubicBezTo>
                <a:cubicBezTo>
                  <a:pt x="655363" y="149375"/>
                  <a:pt x="657427" y="160727"/>
                  <a:pt x="661039" y="172078"/>
                </a:cubicBezTo>
                <a:cubicBezTo>
                  <a:pt x="663618" y="180334"/>
                  <a:pt x="667230" y="182914"/>
                  <a:pt x="675486" y="180334"/>
                </a:cubicBezTo>
                <a:cubicBezTo>
                  <a:pt x="713668" y="168983"/>
                  <a:pt x="752882" y="160727"/>
                  <a:pt x="792613" y="155567"/>
                </a:cubicBezTo>
                <a:cubicBezTo>
                  <a:pt x="800352" y="154535"/>
                  <a:pt x="802932" y="151439"/>
                  <a:pt x="801900" y="143700"/>
                </a:cubicBezTo>
                <a:cubicBezTo>
                  <a:pt x="795193" y="98294"/>
                  <a:pt x="811704" y="55468"/>
                  <a:pt x="816864" y="11094"/>
                </a:cubicBezTo>
                <a:cubicBezTo>
                  <a:pt x="817380" y="5934"/>
                  <a:pt x="820476" y="2838"/>
                  <a:pt x="826151" y="2322"/>
                </a:cubicBezTo>
                <a:cubicBezTo>
                  <a:pt x="859174" y="-1290"/>
                  <a:pt x="892196" y="258"/>
                  <a:pt x="925219" y="774"/>
                </a:cubicBezTo>
                <a:cubicBezTo>
                  <a:pt x="930895" y="774"/>
                  <a:pt x="933475" y="4902"/>
                  <a:pt x="934507" y="10062"/>
                </a:cubicBezTo>
                <a:cubicBezTo>
                  <a:pt x="941214" y="43600"/>
                  <a:pt x="948438" y="77139"/>
                  <a:pt x="954114" y="111193"/>
                </a:cubicBezTo>
                <a:cubicBezTo>
                  <a:pt x="955662" y="120481"/>
                  <a:pt x="953082" y="130800"/>
                  <a:pt x="952050" y="140604"/>
                </a:cubicBezTo>
                <a:cubicBezTo>
                  <a:pt x="951018" y="148343"/>
                  <a:pt x="954114" y="151955"/>
                  <a:pt x="962369" y="152987"/>
                </a:cubicBezTo>
                <a:cubicBezTo>
                  <a:pt x="1001584" y="157115"/>
                  <a:pt x="1040798" y="164339"/>
                  <a:pt x="1078980" y="174658"/>
                </a:cubicBezTo>
                <a:cubicBezTo>
                  <a:pt x="1085172" y="176206"/>
                  <a:pt x="1091364" y="176722"/>
                  <a:pt x="1093428" y="168467"/>
                </a:cubicBezTo>
                <a:cubicBezTo>
                  <a:pt x="1101683" y="130284"/>
                  <a:pt x="1127482" y="101390"/>
                  <a:pt x="1147089" y="69399"/>
                </a:cubicBezTo>
                <a:cubicBezTo>
                  <a:pt x="1162569" y="43084"/>
                  <a:pt x="1163601" y="43600"/>
                  <a:pt x="1192495" y="54436"/>
                </a:cubicBezTo>
                <a:cubicBezTo>
                  <a:pt x="1214682" y="62691"/>
                  <a:pt x="1236353" y="71979"/>
                  <a:pt x="1258024" y="81266"/>
                </a:cubicBezTo>
                <a:cubicBezTo>
                  <a:pt x="1265764" y="84362"/>
                  <a:pt x="1268860" y="88490"/>
                  <a:pt x="1267312" y="96746"/>
                </a:cubicBezTo>
                <a:cubicBezTo>
                  <a:pt x="1260604" y="128736"/>
                  <a:pt x="1254928" y="160727"/>
                  <a:pt x="1247705" y="192718"/>
                </a:cubicBezTo>
                <a:cubicBezTo>
                  <a:pt x="1245125" y="203553"/>
                  <a:pt x="1238417" y="213873"/>
                  <a:pt x="1233258" y="224192"/>
                </a:cubicBezTo>
                <a:cubicBezTo>
                  <a:pt x="1229646" y="230384"/>
                  <a:pt x="1230678" y="233996"/>
                  <a:pt x="1237385" y="237608"/>
                </a:cubicBezTo>
                <a:cubicBezTo>
                  <a:pt x="1273504" y="256699"/>
                  <a:pt x="1307558" y="279402"/>
                  <a:pt x="1340065" y="304169"/>
                </a:cubicBezTo>
                <a:cubicBezTo>
                  <a:pt x="1345741" y="308812"/>
                  <a:pt x="1349868" y="309328"/>
                  <a:pt x="1354512" y="302621"/>
                </a:cubicBezTo>
                <a:cubicBezTo>
                  <a:pt x="1381343" y="264954"/>
                  <a:pt x="1424169" y="246379"/>
                  <a:pt x="1459771" y="218516"/>
                </a:cubicBezTo>
                <a:cubicBezTo>
                  <a:pt x="1464415" y="214905"/>
                  <a:pt x="1468027" y="216452"/>
                  <a:pt x="1472155" y="220064"/>
                </a:cubicBezTo>
                <a:cubicBezTo>
                  <a:pt x="1496406" y="241219"/>
                  <a:pt x="1519109" y="264438"/>
                  <a:pt x="1541296" y="287657"/>
                </a:cubicBezTo>
                <a:cubicBezTo>
                  <a:pt x="1545424" y="292301"/>
                  <a:pt x="1545940" y="296429"/>
                  <a:pt x="1542328" y="301073"/>
                </a:cubicBezTo>
                <a:cubicBezTo>
                  <a:pt x="1523237" y="329452"/>
                  <a:pt x="1505177" y="357830"/>
                  <a:pt x="1485570" y="385693"/>
                </a:cubicBezTo>
                <a:cubicBezTo>
                  <a:pt x="1479895" y="393949"/>
                  <a:pt x="1470607" y="400140"/>
                  <a:pt x="1462868" y="406332"/>
                </a:cubicBezTo>
                <a:cubicBezTo>
                  <a:pt x="1456676" y="411492"/>
                  <a:pt x="1455644" y="416136"/>
                  <a:pt x="1460803" y="422327"/>
                </a:cubicBezTo>
                <a:cubicBezTo>
                  <a:pt x="1486086" y="453802"/>
                  <a:pt x="1509305" y="487341"/>
                  <a:pt x="1529428" y="522427"/>
                </a:cubicBezTo>
                <a:cubicBezTo>
                  <a:pt x="1534072" y="530167"/>
                  <a:pt x="1538716" y="529135"/>
                  <a:pt x="1544908" y="525007"/>
                </a:cubicBezTo>
                <a:cubicBezTo>
                  <a:pt x="1584122" y="500756"/>
                  <a:pt x="1630044" y="500240"/>
                  <a:pt x="1672870" y="488373"/>
                </a:cubicBezTo>
                <a:cubicBezTo>
                  <a:pt x="1678546" y="486825"/>
                  <a:pt x="1681642" y="489921"/>
                  <a:pt x="1683706" y="495080"/>
                </a:cubicBezTo>
                <a:cubicBezTo>
                  <a:pt x="1697637" y="523975"/>
                  <a:pt x="1710537" y="553902"/>
                  <a:pt x="1721888" y="583828"/>
                </a:cubicBezTo>
                <a:cubicBezTo>
                  <a:pt x="1723952" y="590020"/>
                  <a:pt x="1722404" y="593632"/>
                  <a:pt x="1717244" y="596728"/>
                </a:cubicBezTo>
                <a:cubicBezTo>
                  <a:pt x="1689381" y="615303"/>
                  <a:pt x="1662035" y="634394"/>
                  <a:pt x="1633140" y="652453"/>
                </a:cubicBezTo>
                <a:cubicBezTo>
                  <a:pt x="1623852" y="658129"/>
                  <a:pt x="1612501" y="660709"/>
                  <a:pt x="1601665" y="663805"/>
                </a:cubicBezTo>
                <a:cubicBezTo>
                  <a:pt x="1594958" y="665869"/>
                  <a:pt x="1592894" y="668965"/>
                  <a:pt x="1594958" y="676188"/>
                </a:cubicBezTo>
                <a:cubicBezTo>
                  <a:pt x="1606309" y="715403"/>
                  <a:pt x="1615081" y="755133"/>
                  <a:pt x="1620241" y="795895"/>
                </a:cubicBezTo>
                <a:cubicBezTo>
                  <a:pt x="1621272" y="803119"/>
                  <a:pt x="1624368" y="805699"/>
                  <a:pt x="1631076" y="804667"/>
                </a:cubicBezTo>
                <a:cubicBezTo>
                  <a:pt x="1676482" y="797959"/>
                  <a:pt x="1719308" y="814470"/>
                  <a:pt x="1763682" y="819630"/>
                </a:cubicBezTo>
                <a:cubicBezTo>
                  <a:pt x="1769874" y="820146"/>
                  <a:pt x="1772454" y="823758"/>
                  <a:pt x="1773486" y="829950"/>
                </a:cubicBezTo>
                <a:cubicBezTo>
                  <a:pt x="1776582" y="862456"/>
                  <a:pt x="1775034" y="895479"/>
                  <a:pt x="1775034" y="927985"/>
                </a:cubicBezTo>
                <a:cubicBezTo>
                  <a:pt x="1775034" y="933661"/>
                  <a:pt x="1771422" y="936241"/>
                  <a:pt x="1766262" y="937273"/>
                </a:cubicBezTo>
                <a:cubicBezTo>
                  <a:pt x="1732207" y="943981"/>
                  <a:pt x="1698153" y="951204"/>
                  <a:pt x="1663583" y="957396"/>
                </a:cubicBezTo>
                <a:cubicBezTo>
                  <a:pt x="1654811" y="958944"/>
                  <a:pt x="1645523" y="956364"/>
                  <a:pt x="1636752" y="955332"/>
                </a:cubicBezTo>
                <a:cubicBezTo>
                  <a:pt x="1627980" y="954300"/>
                  <a:pt x="1623336" y="956364"/>
                  <a:pt x="1622304" y="966684"/>
                </a:cubicBezTo>
                <a:cubicBezTo>
                  <a:pt x="1618177" y="1005382"/>
                  <a:pt x="1610953" y="1044080"/>
                  <a:pt x="1601149" y="1081746"/>
                </a:cubicBezTo>
                <a:cubicBezTo>
                  <a:pt x="1598569" y="1091034"/>
                  <a:pt x="1601665" y="1095678"/>
                  <a:pt x="1610437" y="1097742"/>
                </a:cubicBezTo>
                <a:cubicBezTo>
                  <a:pt x="1654811" y="1108577"/>
                  <a:pt x="1687318" y="1140568"/>
                  <a:pt x="1726016" y="1161723"/>
                </a:cubicBezTo>
                <a:cubicBezTo>
                  <a:pt x="1731176" y="1164819"/>
                  <a:pt x="1731176" y="1168947"/>
                  <a:pt x="1729112" y="1174107"/>
                </a:cubicBezTo>
                <a:cubicBezTo>
                  <a:pt x="1718792" y="1204549"/>
                  <a:pt x="1706409" y="1234476"/>
                  <a:pt x="1693509" y="1263887"/>
                </a:cubicBezTo>
                <a:cubicBezTo>
                  <a:pt x="1690929" y="1269562"/>
                  <a:pt x="1687318" y="1271626"/>
                  <a:pt x="1681126" y="1270078"/>
                </a:cubicBezTo>
                <a:cubicBezTo>
                  <a:pt x="1648103" y="1263371"/>
                  <a:pt x="1614565" y="1257179"/>
                  <a:pt x="1581542" y="1249955"/>
                </a:cubicBezTo>
                <a:cubicBezTo>
                  <a:pt x="1571223" y="1247375"/>
                  <a:pt x="1561935" y="1241184"/>
                  <a:pt x="1552647" y="1236024"/>
                </a:cubicBezTo>
                <a:cubicBezTo>
                  <a:pt x="1545940" y="1232412"/>
                  <a:pt x="1542328" y="1232928"/>
                  <a:pt x="1538200" y="1240152"/>
                </a:cubicBezTo>
                <a:cubicBezTo>
                  <a:pt x="1519109" y="1275238"/>
                  <a:pt x="1497954" y="1309293"/>
                  <a:pt x="1473187" y="1340767"/>
                </a:cubicBezTo>
                <a:cubicBezTo>
                  <a:pt x="1467511" y="1347991"/>
                  <a:pt x="1466479" y="1352635"/>
                  <a:pt x="1475251" y="1358310"/>
                </a:cubicBezTo>
                <a:cubicBezTo>
                  <a:pt x="1502598" y="1375854"/>
                  <a:pt x="1516013" y="1405264"/>
                  <a:pt x="1535104" y="1430031"/>
                </a:cubicBezTo>
                <a:cubicBezTo>
                  <a:pt x="1538716" y="1434675"/>
                  <a:pt x="1541812" y="1439835"/>
                  <a:pt x="1545424" y="1444995"/>
                </a:cubicBezTo>
                <a:cubicBezTo>
                  <a:pt x="1566063" y="1474921"/>
                  <a:pt x="1565031" y="1464602"/>
                  <a:pt x="1542844" y="1489885"/>
                </a:cubicBezTo>
                <a:cubicBezTo>
                  <a:pt x="1526849" y="1508460"/>
                  <a:pt x="1508273" y="1524971"/>
                  <a:pt x="1491246" y="1542514"/>
                </a:cubicBezTo>
                <a:cubicBezTo>
                  <a:pt x="1485054" y="1549222"/>
                  <a:pt x="1479895" y="1549222"/>
                  <a:pt x="1472155" y="1544062"/>
                </a:cubicBezTo>
                <a:cubicBezTo>
                  <a:pt x="1446356" y="1526519"/>
                  <a:pt x="1420041" y="1508976"/>
                  <a:pt x="1393726" y="1491948"/>
                </a:cubicBezTo>
                <a:cubicBezTo>
                  <a:pt x="1383923" y="1485241"/>
                  <a:pt x="1377215" y="1475437"/>
                  <a:pt x="1369992" y="1466666"/>
                </a:cubicBezTo>
                <a:cubicBezTo>
                  <a:pt x="1364316" y="1459958"/>
                  <a:pt x="1359672" y="1458926"/>
                  <a:pt x="1352964" y="1464602"/>
                </a:cubicBezTo>
                <a:cubicBezTo>
                  <a:pt x="1322005" y="1489885"/>
                  <a:pt x="1288983" y="1512588"/>
                  <a:pt x="1254413" y="1532711"/>
                </a:cubicBezTo>
                <a:cubicBezTo>
                  <a:pt x="1249769" y="1535291"/>
                  <a:pt x="1244609" y="1537871"/>
                  <a:pt x="1248737" y="1544578"/>
                </a:cubicBezTo>
                <a:cubicBezTo>
                  <a:pt x="1272472" y="1580181"/>
                  <a:pt x="1274020" y="1622491"/>
                  <a:pt x="1284339" y="1662221"/>
                </a:cubicBezTo>
                <a:cubicBezTo>
                  <a:pt x="1290531" y="1685440"/>
                  <a:pt x="1292079" y="1682344"/>
                  <a:pt x="1268860" y="1693180"/>
                </a:cubicBezTo>
                <a:cubicBezTo>
                  <a:pt x="1244609" y="1704531"/>
                  <a:pt x="1219842" y="1714335"/>
                  <a:pt x="1195591" y="1724654"/>
                </a:cubicBezTo>
                <a:cubicBezTo>
                  <a:pt x="1187851" y="1727750"/>
                  <a:pt x="1183208" y="1726718"/>
                  <a:pt x="1178564" y="1719495"/>
                </a:cubicBezTo>
                <a:cubicBezTo>
                  <a:pt x="1161021" y="1692664"/>
                  <a:pt x="1142962" y="1666865"/>
                  <a:pt x="1125418" y="1640034"/>
                </a:cubicBezTo>
                <a:cubicBezTo>
                  <a:pt x="1118711" y="1629715"/>
                  <a:pt x="1116131" y="1617847"/>
                  <a:pt x="1113035" y="1606496"/>
                </a:cubicBezTo>
                <a:cubicBezTo>
                  <a:pt x="1110971" y="1599272"/>
                  <a:pt x="1107359" y="1597208"/>
                  <a:pt x="1099619" y="1599272"/>
                </a:cubicBezTo>
                <a:cubicBezTo>
                  <a:pt x="1060405" y="1611139"/>
                  <a:pt x="1020675" y="1619395"/>
                  <a:pt x="979913" y="1624555"/>
                </a:cubicBezTo>
                <a:cubicBezTo>
                  <a:pt x="973205" y="1625587"/>
                  <a:pt x="971141" y="1628682"/>
                  <a:pt x="972173" y="1634874"/>
                </a:cubicBezTo>
                <a:cubicBezTo>
                  <a:pt x="979397" y="1680280"/>
                  <a:pt x="962885" y="1723106"/>
                  <a:pt x="957726" y="1767481"/>
                </a:cubicBezTo>
                <a:cubicBezTo>
                  <a:pt x="956694" y="1775220"/>
                  <a:pt x="952566" y="1777800"/>
                  <a:pt x="945858" y="1777800"/>
                </a:cubicBezTo>
                <a:cubicBezTo>
                  <a:pt x="929347" y="1778316"/>
                  <a:pt x="912320" y="1779348"/>
                  <a:pt x="895808" y="1779864"/>
                </a:cubicBezTo>
                <a:cubicBezTo>
                  <a:pt x="894776" y="1776252"/>
                  <a:pt x="894776" y="1776252"/>
                  <a:pt x="894776" y="1775736"/>
                </a:cubicBezTo>
                <a:close/>
                <a:moveTo>
                  <a:pt x="890648" y="1454798"/>
                </a:moveTo>
                <a:cubicBezTo>
                  <a:pt x="1199203" y="1449638"/>
                  <a:pt x="1454096" y="1207645"/>
                  <a:pt x="1452548" y="884127"/>
                </a:cubicBezTo>
                <a:cubicBezTo>
                  <a:pt x="1451516" y="575057"/>
                  <a:pt x="1205395" y="320164"/>
                  <a:pt x="881361" y="322228"/>
                </a:cubicBezTo>
                <a:cubicBezTo>
                  <a:pt x="571775" y="324292"/>
                  <a:pt x="318429" y="570929"/>
                  <a:pt x="320494" y="893415"/>
                </a:cubicBezTo>
                <a:cubicBezTo>
                  <a:pt x="323073" y="1202485"/>
                  <a:pt x="569195" y="1452218"/>
                  <a:pt x="890648" y="1454798"/>
                </a:cubicBezTo>
                <a:close/>
              </a:path>
            </a:pathLst>
          </a:custGeom>
          <a:solidFill>
            <a:schemeClr val="bg1">
              <a:alpha val="5000"/>
            </a:schemeClr>
          </a:solidFill>
          <a:ln w="515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60" name="Group 66">
            <a:extLst>
              <a:ext uri="{FF2B5EF4-FFF2-40B4-BE49-F238E27FC236}">
                <a16:creationId xmlns:a16="http://schemas.microsoft.com/office/drawing/2014/main" id="{3E87EBBC-FED0-431E-A2D8-2BF60AF707F1}"/>
              </a:ext>
            </a:extLst>
          </p:cNvPr>
          <p:cNvGrpSpPr/>
          <p:nvPr userDrawn="1"/>
        </p:nvGrpSpPr>
        <p:grpSpPr>
          <a:xfrm rot="13107797">
            <a:off x="6810793" y="5777610"/>
            <a:ext cx="1277753" cy="767764"/>
            <a:chOff x="2753518" y="3556278"/>
            <a:chExt cx="2028524" cy="1218879"/>
          </a:xfrm>
          <a:solidFill>
            <a:schemeClr val="bg1">
              <a:alpha val="5000"/>
            </a:schemeClr>
          </a:solidFill>
        </p:grpSpPr>
        <p:sp>
          <p:nvSpPr>
            <p:cNvPr id="61" name="Freeform: Shape 67">
              <a:extLst>
                <a:ext uri="{FF2B5EF4-FFF2-40B4-BE49-F238E27FC236}">
                  <a16:creationId xmlns:a16="http://schemas.microsoft.com/office/drawing/2014/main" id="{4E8B5CDA-A8E3-48D9-B1C6-1E28374AAF94}"/>
                </a:ext>
              </a:extLst>
            </p:cNvPr>
            <p:cNvSpPr/>
            <p:nvPr/>
          </p:nvSpPr>
          <p:spPr>
            <a:xfrm>
              <a:off x="2753518" y="3683131"/>
              <a:ext cx="796648" cy="799367"/>
            </a:xfrm>
            <a:custGeom>
              <a:avLst/>
              <a:gdLst>
                <a:gd name="connsiteX0" fmla="*/ 817500 w 1511813"/>
                <a:gd name="connsiteY0" fmla="*/ 1518710 h 1516973"/>
                <a:gd name="connsiteX1" fmla="*/ 802537 w 1511813"/>
                <a:gd name="connsiteY1" fmla="*/ 1507875 h 1516973"/>
                <a:gd name="connsiteX2" fmla="*/ 780866 w 1511813"/>
                <a:gd name="connsiteY2" fmla="*/ 1442862 h 1516973"/>
                <a:gd name="connsiteX3" fmla="*/ 776738 w 1511813"/>
                <a:gd name="connsiteY3" fmla="*/ 1385072 h 1516973"/>
                <a:gd name="connsiteX4" fmla="*/ 760227 w 1511813"/>
                <a:gd name="connsiteY4" fmla="*/ 1369593 h 1516973"/>
                <a:gd name="connsiteX5" fmla="*/ 694698 w 1511813"/>
                <a:gd name="connsiteY5" fmla="*/ 1366497 h 1516973"/>
                <a:gd name="connsiteX6" fmla="*/ 676638 w 1511813"/>
                <a:gd name="connsiteY6" fmla="*/ 1379912 h 1516973"/>
                <a:gd name="connsiteX7" fmla="*/ 637940 w 1511813"/>
                <a:gd name="connsiteY7" fmla="*/ 1501683 h 1516973"/>
                <a:gd name="connsiteX8" fmla="*/ 622977 w 1511813"/>
                <a:gd name="connsiteY8" fmla="*/ 1508907 h 1516973"/>
                <a:gd name="connsiteX9" fmla="*/ 430517 w 1511813"/>
                <a:gd name="connsiteY9" fmla="*/ 1447505 h 1516973"/>
                <a:gd name="connsiteX10" fmla="*/ 422262 w 1511813"/>
                <a:gd name="connsiteY10" fmla="*/ 1431510 h 1516973"/>
                <a:gd name="connsiteX11" fmla="*/ 435677 w 1511813"/>
                <a:gd name="connsiteY11" fmla="*/ 1364433 h 1516973"/>
                <a:gd name="connsiteX12" fmla="*/ 461992 w 1511813"/>
                <a:gd name="connsiteY12" fmla="*/ 1310255 h 1516973"/>
                <a:gd name="connsiteX13" fmla="*/ 456316 w 1511813"/>
                <a:gd name="connsiteY13" fmla="*/ 1290132 h 1516973"/>
                <a:gd name="connsiteX14" fmla="*/ 395431 w 1511813"/>
                <a:gd name="connsiteY14" fmla="*/ 1251434 h 1516973"/>
                <a:gd name="connsiteX15" fmla="*/ 378919 w 1511813"/>
                <a:gd name="connsiteY15" fmla="*/ 1254014 h 1516973"/>
                <a:gd name="connsiteX16" fmla="*/ 283464 w 1511813"/>
                <a:gd name="connsiteY16" fmla="*/ 1342246 h 1516973"/>
                <a:gd name="connsiteX17" fmla="*/ 265920 w 1511813"/>
                <a:gd name="connsiteY17" fmla="*/ 1341214 h 1516973"/>
                <a:gd name="connsiteX18" fmla="*/ 130218 w 1511813"/>
                <a:gd name="connsiteY18" fmla="*/ 1191580 h 1516973"/>
                <a:gd name="connsiteX19" fmla="*/ 130734 w 1511813"/>
                <a:gd name="connsiteY19" fmla="*/ 1174553 h 1516973"/>
                <a:gd name="connsiteX20" fmla="*/ 177688 w 1511813"/>
                <a:gd name="connsiteY20" fmla="*/ 1121408 h 1516973"/>
                <a:gd name="connsiteX21" fmla="*/ 225674 w 1511813"/>
                <a:gd name="connsiteY21" fmla="*/ 1089417 h 1516973"/>
                <a:gd name="connsiteX22" fmla="*/ 230834 w 1511813"/>
                <a:gd name="connsiteY22" fmla="*/ 1067230 h 1516973"/>
                <a:gd name="connsiteX23" fmla="*/ 198327 w 1511813"/>
                <a:gd name="connsiteY23" fmla="*/ 1004281 h 1516973"/>
                <a:gd name="connsiteX24" fmla="*/ 183880 w 1511813"/>
                <a:gd name="connsiteY24" fmla="*/ 998089 h 1516973"/>
                <a:gd name="connsiteX25" fmla="*/ 67269 w 1511813"/>
                <a:gd name="connsiteY25" fmla="*/ 1025952 h 1516973"/>
                <a:gd name="connsiteX26" fmla="*/ 55918 w 1511813"/>
                <a:gd name="connsiteY26" fmla="*/ 1027500 h 1516973"/>
                <a:gd name="connsiteX27" fmla="*/ 41470 w 1511813"/>
                <a:gd name="connsiteY27" fmla="*/ 1018212 h 1516973"/>
                <a:gd name="connsiteX28" fmla="*/ 1224 w 1511813"/>
                <a:gd name="connsiteY28" fmla="*/ 841748 h 1516973"/>
                <a:gd name="connsiteX29" fmla="*/ 30635 w 1511813"/>
                <a:gd name="connsiteY29" fmla="*/ 797374 h 1516973"/>
                <a:gd name="connsiteX30" fmla="*/ 134862 w 1511813"/>
                <a:gd name="connsiteY30" fmla="*/ 778799 h 1516973"/>
                <a:gd name="connsiteX31" fmla="*/ 147246 w 1511813"/>
                <a:gd name="connsiteY31" fmla="*/ 765899 h 1516973"/>
                <a:gd name="connsiteX32" fmla="*/ 150342 w 1511813"/>
                <a:gd name="connsiteY32" fmla="*/ 696242 h 1516973"/>
                <a:gd name="connsiteX33" fmla="*/ 137442 w 1511813"/>
                <a:gd name="connsiteY33" fmla="*/ 678699 h 1516973"/>
                <a:gd name="connsiteX34" fmla="*/ 14639 w 1511813"/>
                <a:gd name="connsiteY34" fmla="*/ 639485 h 1516973"/>
                <a:gd name="connsiteX35" fmla="*/ 7932 w 1511813"/>
                <a:gd name="connsiteY35" fmla="*/ 625037 h 1516973"/>
                <a:gd name="connsiteX36" fmla="*/ 69333 w 1511813"/>
                <a:gd name="connsiteY36" fmla="*/ 432578 h 1516973"/>
                <a:gd name="connsiteX37" fmla="*/ 86360 w 1511813"/>
                <a:gd name="connsiteY37" fmla="*/ 423806 h 1516973"/>
                <a:gd name="connsiteX38" fmla="*/ 150858 w 1511813"/>
                <a:gd name="connsiteY38" fmla="*/ 436706 h 1516973"/>
                <a:gd name="connsiteX39" fmla="*/ 206583 w 1511813"/>
                <a:gd name="connsiteY39" fmla="*/ 463536 h 1516973"/>
                <a:gd name="connsiteX40" fmla="*/ 227738 w 1511813"/>
                <a:gd name="connsiteY40" fmla="*/ 457345 h 1516973"/>
                <a:gd name="connsiteX41" fmla="*/ 266952 w 1511813"/>
                <a:gd name="connsiteY41" fmla="*/ 396459 h 1516973"/>
                <a:gd name="connsiteX42" fmla="*/ 264373 w 1511813"/>
                <a:gd name="connsiteY42" fmla="*/ 380980 h 1516973"/>
                <a:gd name="connsiteX43" fmla="*/ 175108 w 1511813"/>
                <a:gd name="connsiteY43" fmla="*/ 284492 h 1516973"/>
                <a:gd name="connsiteX44" fmla="*/ 176140 w 1511813"/>
                <a:gd name="connsiteY44" fmla="*/ 267981 h 1516973"/>
                <a:gd name="connsiteX45" fmla="*/ 325258 w 1511813"/>
                <a:gd name="connsiteY45" fmla="*/ 132279 h 1516973"/>
                <a:gd name="connsiteX46" fmla="*/ 343317 w 1511813"/>
                <a:gd name="connsiteY46" fmla="*/ 132795 h 1516973"/>
                <a:gd name="connsiteX47" fmla="*/ 395431 w 1511813"/>
                <a:gd name="connsiteY47" fmla="*/ 178717 h 1516973"/>
                <a:gd name="connsiteX48" fmla="*/ 426389 w 1511813"/>
                <a:gd name="connsiteY48" fmla="*/ 224639 h 1516973"/>
                <a:gd name="connsiteX49" fmla="*/ 451156 w 1511813"/>
                <a:gd name="connsiteY49" fmla="*/ 231347 h 1516973"/>
                <a:gd name="connsiteX50" fmla="*/ 512042 w 1511813"/>
                <a:gd name="connsiteY50" fmla="*/ 200388 h 1516973"/>
                <a:gd name="connsiteX51" fmla="*/ 518233 w 1511813"/>
                <a:gd name="connsiteY51" fmla="*/ 183877 h 1516973"/>
                <a:gd name="connsiteX52" fmla="*/ 491403 w 1511813"/>
                <a:gd name="connsiteY52" fmla="*/ 69846 h 1516973"/>
                <a:gd name="connsiteX53" fmla="*/ 489855 w 1511813"/>
                <a:gd name="connsiteY53" fmla="*/ 58494 h 1516973"/>
                <a:gd name="connsiteX54" fmla="*/ 499658 w 1511813"/>
                <a:gd name="connsiteY54" fmla="*/ 43015 h 1516973"/>
                <a:gd name="connsiteX55" fmla="*/ 695730 w 1511813"/>
                <a:gd name="connsiteY55" fmla="*/ 189 h 1516973"/>
                <a:gd name="connsiteX56" fmla="*/ 713273 w 1511813"/>
                <a:gd name="connsiteY56" fmla="*/ 12056 h 1516973"/>
                <a:gd name="connsiteX57" fmla="*/ 721012 w 1511813"/>
                <a:gd name="connsiteY57" fmla="*/ 35275 h 1516973"/>
                <a:gd name="connsiteX58" fmla="*/ 738556 w 1511813"/>
                <a:gd name="connsiteY58" fmla="*/ 134343 h 1516973"/>
                <a:gd name="connsiteX59" fmla="*/ 753519 w 1511813"/>
                <a:gd name="connsiteY59" fmla="*/ 148790 h 1516973"/>
                <a:gd name="connsiteX60" fmla="*/ 820596 w 1511813"/>
                <a:gd name="connsiteY60" fmla="*/ 151886 h 1516973"/>
                <a:gd name="connsiteX61" fmla="*/ 838655 w 1511813"/>
                <a:gd name="connsiteY61" fmla="*/ 138471 h 1516973"/>
                <a:gd name="connsiteX62" fmla="*/ 877354 w 1511813"/>
                <a:gd name="connsiteY62" fmla="*/ 16700 h 1516973"/>
                <a:gd name="connsiteX63" fmla="*/ 892317 w 1511813"/>
                <a:gd name="connsiteY63" fmla="*/ 9476 h 1516973"/>
                <a:gd name="connsiteX64" fmla="*/ 1084777 w 1511813"/>
                <a:gd name="connsiteY64" fmla="*/ 70878 h 1516973"/>
                <a:gd name="connsiteX65" fmla="*/ 1093032 w 1511813"/>
                <a:gd name="connsiteY65" fmla="*/ 86873 h 1516973"/>
                <a:gd name="connsiteX66" fmla="*/ 1079617 w 1511813"/>
                <a:gd name="connsiteY66" fmla="*/ 152402 h 1516973"/>
                <a:gd name="connsiteX67" fmla="*/ 1053302 w 1511813"/>
                <a:gd name="connsiteY67" fmla="*/ 206580 h 1516973"/>
                <a:gd name="connsiteX68" fmla="*/ 1060010 w 1511813"/>
                <a:gd name="connsiteY68" fmla="*/ 228251 h 1516973"/>
                <a:gd name="connsiteX69" fmla="*/ 1118315 w 1511813"/>
                <a:gd name="connsiteY69" fmla="*/ 265917 h 1516973"/>
                <a:gd name="connsiteX70" fmla="*/ 1136374 w 1511813"/>
                <a:gd name="connsiteY70" fmla="*/ 262821 h 1516973"/>
                <a:gd name="connsiteX71" fmla="*/ 1232346 w 1511813"/>
                <a:gd name="connsiteY71" fmla="*/ 174589 h 1516973"/>
                <a:gd name="connsiteX72" fmla="*/ 1247825 w 1511813"/>
                <a:gd name="connsiteY72" fmla="*/ 175621 h 1516973"/>
                <a:gd name="connsiteX73" fmla="*/ 1384559 w 1511813"/>
                <a:gd name="connsiteY73" fmla="*/ 325770 h 1516973"/>
                <a:gd name="connsiteX74" fmla="*/ 1384043 w 1511813"/>
                <a:gd name="connsiteY74" fmla="*/ 342798 h 1516973"/>
                <a:gd name="connsiteX75" fmla="*/ 1336057 w 1511813"/>
                <a:gd name="connsiteY75" fmla="*/ 396975 h 1516973"/>
                <a:gd name="connsiteX76" fmla="*/ 1291167 w 1511813"/>
                <a:gd name="connsiteY76" fmla="*/ 426902 h 1516973"/>
                <a:gd name="connsiteX77" fmla="*/ 1284976 w 1511813"/>
                <a:gd name="connsiteY77" fmla="*/ 451153 h 1516973"/>
                <a:gd name="connsiteX78" fmla="*/ 1316450 w 1511813"/>
                <a:gd name="connsiteY78" fmla="*/ 513070 h 1516973"/>
                <a:gd name="connsiteX79" fmla="*/ 1330898 w 1511813"/>
                <a:gd name="connsiteY79" fmla="*/ 519262 h 1516973"/>
                <a:gd name="connsiteX80" fmla="*/ 1447509 w 1511813"/>
                <a:gd name="connsiteY80" fmla="*/ 491399 h 1516973"/>
                <a:gd name="connsiteX81" fmla="*/ 1458860 w 1511813"/>
                <a:gd name="connsiteY81" fmla="*/ 489851 h 1516973"/>
                <a:gd name="connsiteX82" fmla="*/ 1473307 w 1511813"/>
                <a:gd name="connsiteY82" fmla="*/ 499139 h 1516973"/>
                <a:gd name="connsiteX83" fmla="*/ 1513554 w 1511813"/>
                <a:gd name="connsiteY83" fmla="*/ 675603 h 1516973"/>
                <a:gd name="connsiteX84" fmla="*/ 1514070 w 1511813"/>
                <a:gd name="connsiteY84" fmla="*/ 679215 h 1516973"/>
                <a:gd name="connsiteX85" fmla="*/ 1490335 w 1511813"/>
                <a:gd name="connsiteY85" fmla="*/ 717397 h 1516973"/>
                <a:gd name="connsiteX86" fmla="*/ 1379916 w 1511813"/>
                <a:gd name="connsiteY86" fmla="*/ 738036 h 1516973"/>
                <a:gd name="connsiteX87" fmla="*/ 1367532 w 1511813"/>
                <a:gd name="connsiteY87" fmla="*/ 749904 h 1516973"/>
                <a:gd name="connsiteX88" fmla="*/ 1363920 w 1511813"/>
                <a:gd name="connsiteY88" fmla="*/ 822141 h 1516973"/>
                <a:gd name="connsiteX89" fmla="*/ 1375788 w 1511813"/>
                <a:gd name="connsiteY89" fmla="*/ 838136 h 1516973"/>
                <a:gd name="connsiteX90" fmla="*/ 1498590 w 1511813"/>
                <a:gd name="connsiteY90" fmla="*/ 876834 h 1516973"/>
                <a:gd name="connsiteX91" fmla="*/ 1506330 w 1511813"/>
                <a:gd name="connsiteY91" fmla="*/ 891798 h 1516973"/>
                <a:gd name="connsiteX92" fmla="*/ 1444413 w 1511813"/>
                <a:gd name="connsiteY92" fmla="*/ 1085289 h 1516973"/>
                <a:gd name="connsiteX93" fmla="*/ 1429449 w 1511813"/>
                <a:gd name="connsiteY93" fmla="*/ 1093029 h 1516973"/>
                <a:gd name="connsiteX94" fmla="*/ 1306647 w 1511813"/>
                <a:gd name="connsiteY94" fmla="*/ 1052783 h 1516973"/>
                <a:gd name="connsiteX95" fmla="*/ 1287556 w 1511813"/>
                <a:gd name="connsiteY95" fmla="*/ 1057942 h 1516973"/>
                <a:gd name="connsiteX96" fmla="*/ 1248857 w 1511813"/>
                <a:gd name="connsiteY96" fmla="*/ 1118828 h 1516973"/>
                <a:gd name="connsiteX97" fmla="*/ 1250405 w 1511813"/>
                <a:gd name="connsiteY97" fmla="*/ 1135339 h 1516973"/>
                <a:gd name="connsiteX98" fmla="*/ 1339153 w 1511813"/>
                <a:gd name="connsiteY98" fmla="*/ 1230795 h 1516973"/>
                <a:gd name="connsiteX99" fmla="*/ 1337605 w 1511813"/>
                <a:gd name="connsiteY99" fmla="*/ 1249370 h 1516973"/>
                <a:gd name="connsiteX100" fmla="*/ 1189004 w 1511813"/>
                <a:gd name="connsiteY100" fmla="*/ 1384040 h 1516973"/>
                <a:gd name="connsiteX101" fmla="*/ 1170945 w 1511813"/>
                <a:gd name="connsiteY101" fmla="*/ 1383524 h 1516973"/>
                <a:gd name="connsiteX102" fmla="*/ 1118831 w 1511813"/>
                <a:gd name="connsiteY102" fmla="*/ 1337602 h 1516973"/>
                <a:gd name="connsiteX103" fmla="*/ 1086840 w 1511813"/>
                <a:gd name="connsiteY103" fmla="*/ 1289616 h 1516973"/>
                <a:gd name="connsiteX104" fmla="*/ 1064137 w 1511813"/>
                <a:gd name="connsiteY104" fmla="*/ 1284456 h 1516973"/>
                <a:gd name="connsiteX105" fmla="*/ 1002220 w 1511813"/>
                <a:gd name="connsiteY105" fmla="*/ 1316447 h 1516973"/>
                <a:gd name="connsiteX106" fmla="*/ 996028 w 1511813"/>
                <a:gd name="connsiteY106" fmla="*/ 1332958 h 1516973"/>
                <a:gd name="connsiteX107" fmla="*/ 1022859 w 1511813"/>
                <a:gd name="connsiteY107" fmla="*/ 1446989 h 1516973"/>
                <a:gd name="connsiteX108" fmla="*/ 1024407 w 1511813"/>
                <a:gd name="connsiteY108" fmla="*/ 1459889 h 1516973"/>
                <a:gd name="connsiteX109" fmla="*/ 1015636 w 1511813"/>
                <a:gd name="connsiteY109" fmla="*/ 1473304 h 1516973"/>
                <a:gd name="connsiteX110" fmla="*/ 817500 w 1511813"/>
                <a:gd name="connsiteY110" fmla="*/ 1518710 h 1516973"/>
                <a:gd name="connsiteX111" fmla="*/ 758163 w 1511813"/>
                <a:gd name="connsiteY111" fmla="*/ 1148238 h 1516973"/>
                <a:gd name="connsiteX112" fmla="*/ 1145146 w 1511813"/>
                <a:gd name="connsiteY112" fmla="*/ 758675 h 1516973"/>
                <a:gd name="connsiteX113" fmla="*/ 757131 w 1511813"/>
                <a:gd name="connsiteY113" fmla="*/ 371176 h 1516973"/>
                <a:gd name="connsiteX114" fmla="*/ 368600 w 1511813"/>
                <a:gd name="connsiteY114" fmla="*/ 759707 h 1516973"/>
                <a:gd name="connsiteX115" fmla="*/ 758163 w 1511813"/>
                <a:gd name="connsiteY115" fmla="*/ 1148238 h 1516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</a:cxnLst>
              <a:rect l="l" t="t" r="r" b="b"/>
              <a:pathLst>
                <a:path w="1511813" h="1516973">
                  <a:moveTo>
                    <a:pt x="817500" y="1518710"/>
                  </a:moveTo>
                  <a:cubicBezTo>
                    <a:pt x="809245" y="1520774"/>
                    <a:pt x="805633" y="1516130"/>
                    <a:pt x="802537" y="1507875"/>
                  </a:cubicBezTo>
                  <a:cubicBezTo>
                    <a:pt x="795829" y="1486204"/>
                    <a:pt x="788090" y="1464532"/>
                    <a:pt x="780866" y="1442862"/>
                  </a:cubicBezTo>
                  <a:cubicBezTo>
                    <a:pt x="774674" y="1424286"/>
                    <a:pt x="777770" y="1404679"/>
                    <a:pt x="776738" y="1385072"/>
                  </a:cubicBezTo>
                  <a:cubicBezTo>
                    <a:pt x="776222" y="1369593"/>
                    <a:pt x="775706" y="1370109"/>
                    <a:pt x="760227" y="1369593"/>
                  </a:cubicBezTo>
                  <a:cubicBezTo>
                    <a:pt x="738556" y="1369593"/>
                    <a:pt x="716369" y="1368045"/>
                    <a:pt x="694698" y="1366497"/>
                  </a:cubicBezTo>
                  <a:cubicBezTo>
                    <a:pt x="683346" y="1365465"/>
                    <a:pt x="676638" y="1365981"/>
                    <a:pt x="676638" y="1379912"/>
                  </a:cubicBezTo>
                  <a:cubicBezTo>
                    <a:pt x="676638" y="1424286"/>
                    <a:pt x="655483" y="1462469"/>
                    <a:pt x="637940" y="1501683"/>
                  </a:cubicBezTo>
                  <a:cubicBezTo>
                    <a:pt x="634844" y="1508907"/>
                    <a:pt x="630716" y="1510454"/>
                    <a:pt x="622977" y="1508907"/>
                  </a:cubicBezTo>
                  <a:cubicBezTo>
                    <a:pt x="556416" y="1496523"/>
                    <a:pt x="492434" y="1475368"/>
                    <a:pt x="430517" y="1447505"/>
                  </a:cubicBezTo>
                  <a:cubicBezTo>
                    <a:pt x="423294" y="1443893"/>
                    <a:pt x="420198" y="1440282"/>
                    <a:pt x="422262" y="1431510"/>
                  </a:cubicBezTo>
                  <a:cubicBezTo>
                    <a:pt x="427421" y="1409323"/>
                    <a:pt x="431033" y="1386620"/>
                    <a:pt x="435677" y="1364433"/>
                  </a:cubicBezTo>
                  <a:cubicBezTo>
                    <a:pt x="439805" y="1344310"/>
                    <a:pt x="452704" y="1327798"/>
                    <a:pt x="461992" y="1310255"/>
                  </a:cubicBezTo>
                  <a:cubicBezTo>
                    <a:pt x="467152" y="1300452"/>
                    <a:pt x="466120" y="1295808"/>
                    <a:pt x="456316" y="1290132"/>
                  </a:cubicBezTo>
                  <a:cubicBezTo>
                    <a:pt x="435677" y="1278265"/>
                    <a:pt x="415554" y="1264849"/>
                    <a:pt x="395431" y="1251434"/>
                  </a:cubicBezTo>
                  <a:cubicBezTo>
                    <a:pt x="388207" y="1246274"/>
                    <a:pt x="383563" y="1246274"/>
                    <a:pt x="378919" y="1254014"/>
                  </a:cubicBezTo>
                  <a:cubicBezTo>
                    <a:pt x="356216" y="1293228"/>
                    <a:pt x="319066" y="1317479"/>
                    <a:pt x="283464" y="1342246"/>
                  </a:cubicBezTo>
                  <a:cubicBezTo>
                    <a:pt x="276240" y="1346890"/>
                    <a:pt x="272112" y="1346374"/>
                    <a:pt x="265920" y="1341214"/>
                  </a:cubicBezTo>
                  <a:cubicBezTo>
                    <a:pt x="214323" y="1297356"/>
                    <a:pt x="169433" y="1246790"/>
                    <a:pt x="130218" y="1191580"/>
                  </a:cubicBezTo>
                  <a:cubicBezTo>
                    <a:pt x="125575" y="1185389"/>
                    <a:pt x="125059" y="1180745"/>
                    <a:pt x="130734" y="1174553"/>
                  </a:cubicBezTo>
                  <a:cubicBezTo>
                    <a:pt x="146730" y="1157010"/>
                    <a:pt x="161177" y="1138435"/>
                    <a:pt x="177688" y="1121408"/>
                  </a:cubicBezTo>
                  <a:cubicBezTo>
                    <a:pt x="191104" y="1107476"/>
                    <a:pt x="209163" y="1099221"/>
                    <a:pt x="225674" y="1089417"/>
                  </a:cubicBezTo>
                  <a:cubicBezTo>
                    <a:pt x="236510" y="1083225"/>
                    <a:pt x="237026" y="1078065"/>
                    <a:pt x="230834" y="1067230"/>
                  </a:cubicBezTo>
                  <a:cubicBezTo>
                    <a:pt x="218967" y="1047107"/>
                    <a:pt x="208647" y="1025436"/>
                    <a:pt x="198327" y="1004281"/>
                  </a:cubicBezTo>
                  <a:cubicBezTo>
                    <a:pt x="194716" y="997057"/>
                    <a:pt x="192136" y="993445"/>
                    <a:pt x="183880" y="998089"/>
                  </a:cubicBezTo>
                  <a:cubicBezTo>
                    <a:pt x="147246" y="1017180"/>
                    <a:pt x="108031" y="1024920"/>
                    <a:pt x="67269" y="1025952"/>
                  </a:cubicBezTo>
                  <a:cubicBezTo>
                    <a:pt x="63657" y="1025952"/>
                    <a:pt x="59529" y="1026984"/>
                    <a:pt x="55918" y="1027500"/>
                  </a:cubicBezTo>
                  <a:cubicBezTo>
                    <a:pt x="48694" y="1028532"/>
                    <a:pt x="44050" y="1025952"/>
                    <a:pt x="41470" y="1018212"/>
                  </a:cubicBezTo>
                  <a:cubicBezTo>
                    <a:pt x="21347" y="960939"/>
                    <a:pt x="6384" y="902117"/>
                    <a:pt x="1224" y="841748"/>
                  </a:cubicBezTo>
                  <a:cubicBezTo>
                    <a:pt x="-1872" y="808725"/>
                    <a:pt x="-1356" y="809241"/>
                    <a:pt x="30635" y="797374"/>
                  </a:cubicBezTo>
                  <a:cubicBezTo>
                    <a:pt x="64173" y="784474"/>
                    <a:pt x="98744" y="775703"/>
                    <a:pt x="134862" y="778799"/>
                  </a:cubicBezTo>
                  <a:cubicBezTo>
                    <a:pt x="144150" y="779315"/>
                    <a:pt x="147246" y="775187"/>
                    <a:pt x="147246" y="765899"/>
                  </a:cubicBezTo>
                  <a:cubicBezTo>
                    <a:pt x="147246" y="742680"/>
                    <a:pt x="148278" y="719461"/>
                    <a:pt x="150342" y="696242"/>
                  </a:cubicBezTo>
                  <a:cubicBezTo>
                    <a:pt x="151373" y="685923"/>
                    <a:pt x="150858" y="678699"/>
                    <a:pt x="137442" y="678699"/>
                  </a:cubicBezTo>
                  <a:cubicBezTo>
                    <a:pt x="92552" y="678699"/>
                    <a:pt x="53854" y="657544"/>
                    <a:pt x="14639" y="639485"/>
                  </a:cubicBezTo>
                  <a:cubicBezTo>
                    <a:pt x="7932" y="636389"/>
                    <a:pt x="6384" y="632261"/>
                    <a:pt x="7932" y="625037"/>
                  </a:cubicBezTo>
                  <a:cubicBezTo>
                    <a:pt x="20315" y="558476"/>
                    <a:pt x="40954" y="494495"/>
                    <a:pt x="69333" y="432578"/>
                  </a:cubicBezTo>
                  <a:cubicBezTo>
                    <a:pt x="72945" y="424838"/>
                    <a:pt x="77073" y="421742"/>
                    <a:pt x="86360" y="423806"/>
                  </a:cubicBezTo>
                  <a:cubicBezTo>
                    <a:pt x="107515" y="428450"/>
                    <a:pt x="129186" y="432578"/>
                    <a:pt x="150858" y="436706"/>
                  </a:cubicBezTo>
                  <a:cubicBezTo>
                    <a:pt x="171497" y="440833"/>
                    <a:pt x="188008" y="453733"/>
                    <a:pt x="206583" y="463536"/>
                  </a:cubicBezTo>
                  <a:cubicBezTo>
                    <a:pt x="216903" y="468696"/>
                    <a:pt x="221546" y="467664"/>
                    <a:pt x="227738" y="457345"/>
                  </a:cubicBezTo>
                  <a:cubicBezTo>
                    <a:pt x="239606" y="436706"/>
                    <a:pt x="253021" y="416582"/>
                    <a:pt x="266952" y="396459"/>
                  </a:cubicBezTo>
                  <a:cubicBezTo>
                    <a:pt x="271596" y="389752"/>
                    <a:pt x="271596" y="385108"/>
                    <a:pt x="264373" y="380980"/>
                  </a:cubicBezTo>
                  <a:cubicBezTo>
                    <a:pt x="225158" y="357761"/>
                    <a:pt x="200391" y="320611"/>
                    <a:pt x="175108" y="284492"/>
                  </a:cubicBezTo>
                  <a:cubicBezTo>
                    <a:pt x="170465" y="277785"/>
                    <a:pt x="170981" y="273657"/>
                    <a:pt x="176140" y="267981"/>
                  </a:cubicBezTo>
                  <a:cubicBezTo>
                    <a:pt x="219998" y="216383"/>
                    <a:pt x="270048" y="171493"/>
                    <a:pt x="325258" y="132279"/>
                  </a:cubicBezTo>
                  <a:cubicBezTo>
                    <a:pt x="331966" y="127635"/>
                    <a:pt x="336609" y="126603"/>
                    <a:pt x="343317" y="132795"/>
                  </a:cubicBezTo>
                  <a:cubicBezTo>
                    <a:pt x="360344" y="148274"/>
                    <a:pt x="378404" y="162722"/>
                    <a:pt x="395431" y="178717"/>
                  </a:cubicBezTo>
                  <a:cubicBezTo>
                    <a:pt x="409362" y="191616"/>
                    <a:pt x="416070" y="209160"/>
                    <a:pt x="426389" y="224639"/>
                  </a:cubicBezTo>
                  <a:cubicBezTo>
                    <a:pt x="437741" y="241666"/>
                    <a:pt x="435161" y="240634"/>
                    <a:pt x="451156" y="231347"/>
                  </a:cubicBezTo>
                  <a:cubicBezTo>
                    <a:pt x="470763" y="219995"/>
                    <a:pt x="491403" y="209676"/>
                    <a:pt x="512042" y="200388"/>
                  </a:cubicBezTo>
                  <a:cubicBezTo>
                    <a:pt x="521329" y="196260"/>
                    <a:pt x="522361" y="192132"/>
                    <a:pt x="518233" y="183877"/>
                  </a:cubicBezTo>
                  <a:cubicBezTo>
                    <a:pt x="499142" y="148274"/>
                    <a:pt x="492434" y="109576"/>
                    <a:pt x="491403" y="69846"/>
                  </a:cubicBezTo>
                  <a:cubicBezTo>
                    <a:pt x="491403" y="66234"/>
                    <a:pt x="490371" y="62106"/>
                    <a:pt x="489855" y="58494"/>
                  </a:cubicBezTo>
                  <a:cubicBezTo>
                    <a:pt x="488307" y="50239"/>
                    <a:pt x="491403" y="46111"/>
                    <a:pt x="499658" y="43015"/>
                  </a:cubicBezTo>
                  <a:cubicBezTo>
                    <a:pt x="563123" y="20312"/>
                    <a:pt x="628653" y="6380"/>
                    <a:pt x="695730" y="189"/>
                  </a:cubicBezTo>
                  <a:cubicBezTo>
                    <a:pt x="706049" y="-843"/>
                    <a:pt x="710693" y="2253"/>
                    <a:pt x="713273" y="12056"/>
                  </a:cubicBezTo>
                  <a:cubicBezTo>
                    <a:pt x="715337" y="19796"/>
                    <a:pt x="717917" y="27536"/>
                    <a:pt x="721012" y="35275"/>
                  </a:cubicBezTo>
                  <a:cubicBezTo>
                    <a:pt x="734428" y="67266"/>
                    <a:pt x="741136" y="99772"/>
                    <a:pt x="738556" y="134343"/>
                  </a:cubicBezTo>
                  <a:cubicBezTo>
                    <a:pt x="737524" y="145694"/>
                    <a:pt x="742168" y="148790"/>
                    <a:pt x="753519" y="148790"/>
                  </a:cubicBezTo>
                  <a:cubicBezTo>
                    <a:pt x="775706" y="148274"/>
                    <a:pt x="797893" y="149822"/>
                    <a:pt x="820596" y="151886"/>
                  </a:cubicBezTo>
                  <a:cubicBezTo>
                    <a:pt x="831948" y="152918"/>
                    <a:pt x="838655" y="152402"/>
                    <a:pt x="838655" y="138471"/>
                  </a:cubicBezTo>
                  <a:cubicBezTo>
                    <a:pt x="838655" y="94097"/>
                    <a:pt x="859810" y="55914"/>
                    <a:pt x="877354" y="16700"/>
                  </a:cubicBezTo>
                  <a:cubicBezTo>
                    <a:pt x="880449" y="9476"/>
                    <a:pt x="885093" y="7928"/>
                    <a:pt x="892317" y="9476"/>
                  </a:cubicBezTo>
                  <a:cubicBezTo>
                    <a:pt x="958878" y="21860"/>
                    <a:pt x="1022859" y="42499"/>
                    <a:pt x="1084777" y="70878"/>
                  </a:cubicBezTo>
                  <a:cubicBezTo>
                    <a:pt x="1092000" y="74489"/>
                    <a:pt x="1095096" y="78617"/>
                    <a:pt x="1093032" y="86873"/>
                  </a:cubicBezTo>
                  <a:cubicBezTo>
                    <a:pt x="1088388" y="108544"/>
                    <a:pt x="1084261" y="130731"/>
                    <a:pt x="1079617" y="152402"/>
                  </a:cubicBezTo>
                  <a:cubicBezTo>
                    <a:pt x="1075489" y="172525"/>
                    <a:pt x="1062590" y="189036"/>
                    <a:pt x="1053302" y="206580"/>
                  </a:cubicBezTo>
                  <a:cubicBezTo>
                    <a:pt x="1047626" y="217415"/>
                    <a:pt x="1048658" y="222575"/>
                    <a:pt x="1060010" y="228251"/>
                  </a:cubicBezTo>
                  <a:cubicBezTo>
                    <a:pt x="1080133" y="239602"/>
                    <a:pt x="1099740" y="252502"/>
                    <a:pt x="1118315" y="265917"/>
                  </a:cubicBezTo>
                  <a:cubicBezTo>
                    <a:pt x="1126571" y="272109"/>
                    <a:pt x="1131214" y="271593"/>
                    <a:pt x="1136374" y="262821"/>
                  </a:cubicBezTo>
                  <a:cubicBezTo>
                    <a:pt x="1159077" y="223607"/>
                    <a:pt x="1196744" y="199872"/>
                    <a:pt x="1232346" y="174589"/>
                  </a:cubicBezTo>
                  <a:cubicBezTo>
                    <a:pt x="1238538" y="170461"/>
                    <a:pt x="1242666" y="170977"/>
                    <a:pt x="1247825" y="175621"/>
                  </a:cubicBezTo>
                  <a:cubicBezTo>
                    <a:pt x="1299939" y="219995"/>
                    <a:pt x="1345345" y="270045"/>
                    <a:pt x="1384559" y="325770"/>
                  </a:cubicBezTo>
                  <a:cubicBezTo>
                    <a:pt x="1389203" y="331962"/>
                    <a:pt x="1389719" y="336606"/>
                    <a:pt x="1384043" y="342798"/>
                  </a:cubicBezTo>
                  <a:cubicBezTo>
                    <a:pt x="1368048" y="360857"/>
                    <a:pt x="1352569" y="379432"/>
                    <a:pt x="1336057" y="396975"/>
                  </a:cubicBezTo>
                  <a:cubicBezTo>
                    <a:pt x="1323674" y="409875"/>
                    <a:pt x="1306131" y="417098"/>
                    <a:pt x="1291167" y="426902"/>
                  </a:cubicBezTo>
                  <a:cubicBezTo>
                    <a:pt x="1276720" y="436706"/>
                    <a:pt x="1276720" y="436190"/>
                    <a:pt x="1284976" y="451153"/>
                  </a:cubicBezTo>
                  <a:cubicBezTo>
                    <a:pt x="1295811" y="471792"/>
                    <a:pt x="1306647" y="492431"/>
                    <a:pt x="1316450" y="513070"/>
                  </a:cubicBezTo>
                  <a:cubicBezTo>
                    <a:pt x="1320062" y="520294"/>
                    <a:pt x="1323158" y="523390"/>
                    <a:pt x="1330898" y="519262"/>
                  </a:cubicBezTo>
                  <a:cubicBezTo>
                    <a:pt x="1367532" y="500171"/>
                    <a:pt x="1406746" y="492431"/>
                    <a:pt x="1447509" y="491399"/>
                  </a:cubicBezTo>
                  <a:cubicBezTo>
                    <a:pt x="1451120" y="491399"/>
                    <a:pt x="1455248" y="490367"/>
                    <a:pt x="1458860" y="489851"/>
                  </a:cubicBezTo>
                  <a:cubicBezTo>
                    <a:pt x="1466600" y="488819"/>
                    <a:pt x="1470728" y="491399"/>
                    <a:pt x="1473307" y="499139"/>
                  </a:cubicBezTo>
                  <a:cubicBezTo>
                    <a:pt x="1493431" y="556412"/>
                    <a:pt x="1508394" y="615234"/>
                    <a:pt x="1513554" y="675603"/>
                  </a:cubicBezTo>
                  <a:cubicBezTo>
                    <a:pt x="1513554" y="676635"/>
                    <a:pt x="1513554" y="678183"/>
                    <a:pt x="1514070" y="679215"/>
                  </a:cubicBezTo>
                  <a:cubicBezTo>
                    <a:pt x="1518713" y="714301"/>
                    <a:pt x="1519745" y="706046"/>
                    <a:pt x="1490335" y="717397"/>
                  </a:cubicBezTo>
                  <a:cubicBezTo>
                    <a:pt x="1454732" y="730813"/>
                    <a:pt x="1418614" y="741648"/>
                    <a:pt x="1379916" y="738036"/>
                  </a:cubicBezTo>
                  <a:cubicBezTo>
                    <a:pt x="1371144" y="737004"/>
                    <a:pt x="1368048" y="740616"/>
                    <a:pt x="1367532" y="749904"/>
                  </a:cubicBezTo>
                  <a:cubicBezTo>
                    <a:pt x="1367016" y="774155"/>
                    <a:pt x="1365984" y="797890"/>
                    <a:pt x="1363920" y="822141"/>
                  </a:cubicBezTo>
                  <a:cubicBezTo>
                    <a:pt x="1363404" y="831944"/>
                    <a:pt x="1363920" y="838136"/>
                    <a:pt x="1375788" y="838136"/>
                  </a:cubicBezTo>
                  <a:cubicBezTo>
                    <a:pt x="1420678" y="838136"/>
                    <a:pt x="1459376" y="858775"/>
                    <a:pt x="1498590" y="876834"/>
                  </a:cubicBezTo>
                  <a:cubicBezTo>
                    <a:pt x="1505298" y="879930"/>
                    <a:pt x="1507878" y="883542"/>
                    <a:pt x="1506330" y="891798"/>
                  </a:cubicBezTo>
                  <a:cubicBezTo>
                    <a:pt x="1493947" y="958875"/>
                    <a:pt x="1472791" y="1023372"/>
                    <a:pt x="1444413" y="1085289"/>
                  </a:cubicBezTo>
                  <a:cubicBezTo>
                    <a:pt x="1441317" y="1092513"/>
                    <a:pt x="1437189" y="1094577"/>
                    <a:pt x="1429449" y="1093029"/>
                  </a:cubicBezTo>
                  <a:cubicBezTo>
                    <a:pt x="1386623" y="1085289"/>
                    <a:pt x="1343797" y="1078581"/>
                    <a:pt x="1306647" y="1052783"/>
                  </a:cubicBezTo>
                  <a:cubicBezTo>
                    <a:pt x="1297875" y="1046591"/>
                    <a:pt x="1293231" y="1048655"/>
                    <a:pt x="1287556" y="1057942"/>
                  </a:cubicBezTo>
                  <a:cubicBezTo>
                    <a:pt x="1275688" y="1078581"/>
                    <a:pt x="1262273" y="1098705"/>
                    <a:pt x="1248857" y="1118828"/>
                  </a:cubicBezTo>
                  <a:cubicBezTo>
                    <a:pt x="1244214" y="1125535"/>
                    <a:pt x="1242150" y="1130179"/>
                    <a:pt x="1250405" y="1135339"/>
                  </a:cubicBezTo>
                  <a:cubicBezTo>
                    <a:pt x="1289620" y="1158558"/>
                    <a:pt x="1313871" y="1194676"/>
                    <a:pt x="1339153" y="1230795"/>
                  </a:cubicBezTo>
                  <a:cubicBezTo>
                    <a:pt x="1344313" y="1238018"/>
                    <a:pt x="1343797" y="1242662"/>
                    <a:pt x="1337605" y="1249370"/>
                  </a:cubicBezTo>
                  <a:cubicBezTo>
                    <a:pt x="1293747" y="1300968"/>
                    <a:pt x="1244214" y="1345342"/>
                    <a:pt x="1189004" y="1384040"/>
                  </a:cubicBezTo>
                  <a:cubicBezTo>
                    <a:pt x="1182296" y="1388684"/>
                    <a:pt x="1177652" y="1389716"/>
                    <a:pt x="1170945" y="1383524"/>
                  </a:cubicBezTo>
                  <a:cubicBezTo>
                    <a:pt x="1153918" y="1368045"/>
                    <a:pt x="1135858" y="1353597"/>
                    <a:pt x="1118831" y="1337602"/>
                  </a:cubicBezTo>
                  <a:cubicBezTo>
                    <a:pt x="1104384" y="1324187"/>
                    <a:pt x="1096644" y="1306128"/>
                    <a:pt x="1086840" y="1289616"/>
                  </a:cubicBezTo>
                  <a:cubicBezTo>
                    <a:pt x="1080133" y="1278265"/>
                    <a:pt x="1074973" y="1277749"/>
                    <a:pt x="1064137" y="1284456"/>
                  </a:cubicBezTo>
                  <a:cubicBezTo>
                    <a:pt x="1044530" y="1296324"/>
                    <a:pt x="1023375" y="1306643"/>
                    <a:pt x="1002220" y="1316447"/>
                  </a:cubicBezTo>
                  <a:cubicBezTo>
                    <a:pt x="993449" y="1320575"/>
                    <a:pt x="991385" y="1324703"/>
                    <a:pt x="996028" y="1332958"/>
                  </a:cubicBezTo>
                  <a:cubicBezTo>
                    <a:pt x="1015120" y="1368561"/>
                    <a:pt x="1021827" y="1407259"/>
                    <a:pt x="1022859" y="1446989"/>
                  </a:cubicBezTo>
                  <a:cubicBezTo>
                    <a:pt x="1022859" y="1451117"/>
                    <a:pt x="1023891" y="1455245"/>
                    <a:pt x="1024407" y="1459889"/>
                  </a:cubicBezTo>
                  <a:cubicBezTo>
                    <a:pt x="1025439" y="1466596"/>
                    <a:pt x="1022859" y="1470724"/>
                    <a:pt x="1015636" y="1473304"/>
                  </a:cubicBezTo>
                  <a:cubicBezTo>
                    <a:pt x="970745" y="1493943"/>
                    <a:pt x="870646" y="1516130"/>
                    <a:pt x="817500" y="1518710"/>
                  </a:cubicBezTo>
                  <a:close/>
                  <a:moveTo>
                    <a:pt x="758163" y="1148238"/>
                  </a:moveTo>
                  <a:cubicBezTo>
                    <a:pt x="974357" y="1144627"/>
                    <a:pt x="1145146" y="976418"/>
                    <a:pt x="1145146" y="758675"/>
                  </a:cubicBezTo>
                  <a:cubicBezTo>
                    <a:pt x="1145146" y="542481"/>
                    <a:pt x="974357" y="371176"/>
                    <a:pt x="757131" y="371176"/>
                  </a:cubicBezTo>
                  <a:cubicBezTo>
                    <a:pt x="539904" y="371176"/>
                    <a:pt x="368600" y="542481"/>
                    <a:pt x="368600" y="759707"/>
                  </a:cubicBezTo>
                  <a:cubicBezTo>
                    <a:pt x="369116" y="977966"/>
                    <a:pt x="541452" y="1145659"/>
                    <a:pt x="758163" y="1148238"/>
                  </a:cubicBezTo>
                  <a:close/>
                </a:path>
              </a:pathLst>
            </a:custGeom>
            <a:grpFill/>
            <a:ln w="51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62" name="Group 68">
              <a:extLst>
                <a:ext uri="{FF2B5EF4-FFF2-40B4-BE49-F238E27FC236}">
                  <a16:creationId xmlns:a16="http://schemas.microsoft.com/office/drawing/2014/main" id="{F5A5C1DD-EF26-4025-B68D-0775AA454261}"/>
                </a:ext>
              </a:extLst>
            </p:cNvPr>
            <p:cNvGrpSpPr/>
            <p:nvPr/>
          </p:nvGrpSpPr>
          <p:grpSpPr>
            <a:xfrm>
              <a:off x="3563163" y="3556278"/>
              <a:ext cx="1218879" cy="1218879"/>
              <a:chOff x="3264582" y="1870309"/>
              <a:chExt cx="1774962" cy="1774962"/>
            </a:xfrm>
            <a:grpFill/>
          </p:grpSpPr>
          <p:sp>
            <p:nvSpPr>
              <p:cNvPr id="63" name="Freeform: Shape 69">
                <a:extLst>
                  <a:ext uri="{FF2B5EF4-FFF2-40B4-BE49-F238E27FC236}">
                    <a16:creationId xmlns:a16="http://schemas.microsoft.com/office/drawing/2014/main" id="{F04AE5A0-084E-4214-8571-E964F22366AE}"/>
                  </a:ext>
                </a:extLst>
              </p:cNvPr>
              <p:cNvSpPr/>
              <p:nvPr/>
            </p:nvSpPr>
            <p:spPr>
              <a:xfrm>
                <a:off x="3264582" y="1870309"/>
                <a:ext cx="1774962" cy="1774962"/>
              </a:xfrm>
              <a:custGeom>
                <a:avLst/>
                <a:gdLst>
                  <a:gd name="connsiteX0" fmla="*/ 894776 w 1774962"/>
                  <a:gd name="connsiteY0" fmla="*/ 1775736 h 1774962"/>
                  <a:gd name="connsiteX1" fmla="*/ 852466 w 1774962"/>
                  <a:gd name="connsiteY1" fmla="*/ 1775736 h 1774962"/>
                  <a:gd name="connsiteX2" fmla="*/ 839567 w 1774962"/>
                  <a:gd name="connsiteY2" fmla="*/ 1764901 h 1774962"/>
                  <a:gd name="connsiteX3" fmla="*/ 819960 w 1774962"/>
                  <a:gd name="connsiteY3" fmla="*/ 1666349 h 1774962"/>
                  <a:gd name="connsiteX4" fmla="*/ 822024 w 1774962"/>
                  <a:gd name="connsiteY4" fmla="*/ 1636938 h 1774962"/>
                  <a:gd name="connsiteX5" fmla="*/ 811704 w 1774962"/>
                  <a:gd name="connsiteY5" fmla="*/ 1623523 h 1774962"/>
                  <a:gd name="connsiteX6" fmla="*/ 695093 w 1774962"/>
                  <a:gd name="connsiteY6" fmla="*/ 1601852 h 1774962"/>
                  <a:gd name="connsiteX7" fmla="*/ 680130 w 1774962"/>
                  <a:gd name="connsiteY7" fmla="*/ 1610623 h 1774962"/>
                  <a:gd name="connsiteX8" fmla="*/ 615116 w 1774962"/>
                  <a:gd name="connsiteY8" fmla="*/ 1727234 h 1774962"/>
                  <a:gd name="connsiteX9" fmla="*/ 603765 w 1774962"/>
                  <a:gd name="connsiteY9" fmla="*/ 1730330 h 1774962"/>
                  <a:gd name="connsiteX10" fmla="*/ 512953 w 1774962"/>
                  <a:gd name="connsiteY10" fmla="*/ 1694212 h 1774962"/>
                  <a:gd name="connsiteX11" fmla="*/ 507277 w 1774962"/>
                  <a:gd name="connsiteY11" fmla="*/ 1681828 h 1774962"/>
                  <a:gd name="connsiteX12" fmla="*/ 527400 w 1774962"/>
                  <a:gd name="connsiteY12" fmla="*/ 1583277 h 1774962"/>
                  <a:gd name="connsiteX13" fmla="*/ 541848 w 1774962"/>
                  <a:gd name="connsiteY13" fmla="*/ 1552834 h 1774962"/>
                  <a:gd name="connsiteX14" fmla="*/ 537720 w 1774962"/>
                  <a:gd name="connsiteY14" fmla="*/ 1539418 h 1774962"/>
                  <a:gd name="connsiteX15" fmla="*/ 435041 w 1774962"/>
                  <a:gd name="connsiteY15" fmla="*/ 1472857 h 1774962"/>
                  <a:gd name="connsiteX16" fmla="*/ 420593 w 1774962"/>
                  <a:gd name="connsiteY16" fmla="*/ 1474921 h 1774962"/>
                  <a:gd name="connsiteX17" fmla="*/ 315334 w 1774962"/>
                  <a:gd name="connsiteY17" fmla="*/ 1559026 h 1774962"/>
                  <a:gd name="connsiteX18" fmla="*/ 302950 w 1774962"/>
                  <a:gd name="connsiteY18" fmla="*/ 1557478 h 1774962"/>
                  <a:gd name="connsiteX19" fmla="*/ 233809 w 1774962"/>
                  <a:gd name="connsiteY19" fmla="*/ 1490401 h 1774962"/>
                  <a:gd name="connsiteX20" fmla="*/ 232777 w 1774962"/>
                  <a:gd name="connsiteY20" fmla="*/ 1476985 h 1774962"/>
                  <a:gd name="connsiteX21" fmla="*/ 289019 w 1774962"/>
                  <a:gd name="connsiteY21" fmla="*/ 1393397 h 1774962"/>
                  <a:gd name="connsiteX22" fmla="*/ 312754 w 1774962"/>
                  <a:gd name="connsiteY22" fmla="*/ 1371726 h 1774962"/>
                  <a:gd name="connsiteX23" fmla="*/ 314818 w 1774962"/>
                  <a:gd name="connsiteY23" fmla="*/ 1355731 h 1774962"/>
                  <a:gd name="connsiteX24" fmla="*/ 246193 w 1774962"/>
                  <a:gd name="connsiteY24" fmla="*/ 1255631 h 1774962"/>
                  <a:gd name="connsiteX25" fmla="*/ 230713 w 1774962"/>
                  <a:gd name="connsiteY25" fmla="*/ 1253051 h 1774962"/>
                  <a:gd name="connsiteX26" fmla="*/ 102751 w 1774962"/>
                  <a:gd name="connsiteY26" fmla="*/ 1289685 h 1774962"/>
                  <a:gd name="connsiteX27" fmla="*/ 91916 w 1774962"/>
                  <a:gd name="connsiteY27" fmla="*/ 1282978 h 1774962"/>
                  <a:gd name="connsiteX28" fmla="*/ 53733 w 1774962"/>
                  <a:gd name="connsiteY28" fmla="*/ 1194230 h 1774962"/>
                  <a:gd name="connsiteX29" fmla="*/ 58377 w 1774962"/>
                  <a:gd name="connsiteY29" fmla="*/ 1181330 h 1774962"/>
                  <a:gd name="connsiteX30" fmla="*/ 142481 w 1774962"/>
                  <a:gd name="connsiteY30" fmla="*/ 1125605 h 1774962"/>
                  <a:gd name="connsiteX31" fmla="*/ 173956 w 1774962"/>
                  <a:gd name="connsiteY31" fmla="*/ 1114253 h 1774962"/>
                  <a:gd name="connsiteX32" fmla="*/ 180664 w 1774962"/>
                  <a:gd name="connsiteY32" fmla="*/ 1101870 h 1774962"/>
                  <a:gd name="connsiteX33" fmla="*/ 154865 w 1774962"/>
                  <a:gd name="connsiteY33" fmla="*/ 981131 h 1774962"/>
                  <a:gd name="connsiteX34" fmla="*/ 144029 w 1774962"/>
                  <a:gd name="connsiteY34" fmla="*/ 973391 h 1774962"/>
                  <a:gd name="connsiteX35" fmla="*/ 10391 w 1774962"/>
                  <a:gd name="connsiteY35" fmla="*/ 958428 h 1774962"/>
                  <a:gd name="connsiteX36" fmla="*/ 2135 w 1774962"/>
                  <a:gd name="connsiteY36" fmla="*/ 948624 h 1774962"/>
                  <a:gd name="connsiteX37" fmla="*/ 588 w 1774962"/>
                  <a:gd name="connsiteY37" fmla="*/ 850589 h 1774962"/>
                  <a:gd name="connsiteX38" fmla="*/ 10391 w 1774962"/>
                  <a:gd name="connsiteY38" fmla="*/ 840785 h 1774962"/>
                  <a:gd name="connsiteX39" fmla="*/ 110491 w 1774962"/>
                  <a:gd name="connsiteY39" fmla="*/ 820662 h 1774962"/>
                  <a:gd name="connsiteX40" fmla="*/ 139901 w 1774962"/>
                  <a:gd name="connsiteY40" fmla="*/ 822726 h 1774962"/>
                  <a:gd name="connsiteX41" fmla="*/ 153317 w 1774962"/>
                  <a:gd name="connsiteY41" fmla="*/ 811890 h 1774962"/>
                  <a:gd name="connsiteX42" fmla="*/ 174472 w 1774962"/>
                  <a:gd name="connsiteY42" fmla="*/ 696827 h 1774962"/>
                  <a:gd name="connsiteX43" fmla="*/ 164152 w 1774962"/>
                  <a:gd name="connsiteY43" fmla="*/ 680316 h 1774962"/>
                  <a:gd name="connsiteX44" fmla="*/ 49090 w 1774962"/>
                  <a:gd name="connsiteY44" fmla="*/ 615819 h 1774962"/>
                  <a:gd name="connsiteX45" fmla="*/ 45993 w 1774962"/>
                  <a:gd name="connsiteY45" fmla="*/ 606015 h 1774962"/>
                  <a:gd name="connsiteX46" fmla="*/ 82628 w 1774962"/>
                  <a:gd name="connsiteY46" fmla="*/ 513655 h 1774962"/>
                  <a:gd name="connsiteX47" fmla="*/ 93979 w 1774962"/>
                  <a:gd name="connsiteY47" fmla="*/ 508496 h 1774962"/>
                  <a:gd name="connsiteX48" fmla="*/ 224006 w 1774962"/>
                  <a:gd name="connsiteY48" fmla="*/ 543066 h 1774962"/>
                  <a:gd name="connsiteX49" fmla="*/ 236905 w 1774962"/>
                  <a:gd name="connsiteY49" fmla="*/ 538938 h 1774962"/>
                  <a:gd name="connsiteX50" fmla="*/ 302434 w 1774962"/>
                  <a:gd name="connsiteY50" fmla="*/ 437291 h 1774962"/>
                  <a:gd name="connsiteX51" fmla="*/ 302950 w 1774962"/>
                  <a:gd name="connsiteY51" fmla="*/ 423359 h 1774962"/>
                  <a:gd name="connsiteX52" fmla="*/ 238453 w 1774962"/>
                  <a:gd name="connsiteY52" fmla="*/ 346995 h 1774962"/>
                  <a:gd name="connsiteX53" fmla="*/ 228650 w 1774962"/>
                  <a:gd name="connsiteY53" fmla="*/ 333063 h 1774962"/>
                  <a:gd name="connsiteX54" fmla="*/ 230713 w 1774962"/>
                  <a:gd name="connsiteY54" fmla="*/ 290237 h 1774962"/>
                  <a:gd name="connsiteX55" fmla="*/ 283859 w 1774962"/>
                  <a:gd name="connsiteY55" fmla="*/ 236060 h 1774962"/>
                  <a:gd name="connsiteX56" fmla="*/ 300370 w 1774962"/>
                  <a:gd name="connsiteY56" fmla="*/ 234512 h 1774962"/>
                  <a:gd name="connsiteX57" fmla="*/ 380863 w 1774962"/>
                  <a:gd name="connsiteY57" fmla="*/ 288173 h 1774962"/>
                  <a:gd name="connsiteX58" fmla="*/ 403050 w 1774962"/>
                  <a:gd name="connsiteY58" fmla="*/ 311392 h 1774962"/>
                  <a:gd name="connsiteX59" fmla="*/ 422141 w 1774962"/>
                  <a:gd name="connsiteY59" fmla="*/ 313972 h 1774962"/>
                  <a:gd name="connsiteX60" fmla="*/ 519661 w 1774962"/>
                  <a:gd name="connsiteY60" fmla="*/ 246895 h 1774962"/>
                  <a:gd name="connsiteX61" fmla="*/ 524820 w 1774962"/>
                  <a:gd name="connsiteY61" fmla="*/ 233996 h 1774962"/>
                  <a:gd name="connsiteX62" fmla="*/ 492314 w 1774962"/>
                  <a:gd name="connsiteY62" fmla="*/ 127704 h 1774962"/>
                  <a:gd name="connsiteX63" fmla="*/ 514501 w 1774962"/>
                  <a:gd name="connsiteY63" fmla="*/ 82298 h 1774962"/>
                  <a:gd name="connsiteX64" fmla="*/ 578482 w 1774962"/>
                  <a:gd name="connsiteY64" fmla="*/ 55468 h 1774962"/>
                  <a:gd name="connsiteX65" fmla="*/ 595509 w 1774962"/>
                  <a:gd name="connsiteY65" fmla="*/ 60111 h 1774962"/>
                  <a:gd name="connsiteX66" fmla="*/ 648655 w 1774962"/>
                  <a:gd name="connsiteY66" fmla="*/ 139572 h 1774962"/>
                  <a:gd name="connsiteX67" fmla="*/ 661039 w 1774962"/>
                  <a:gd name="connsiteY67" fmla="*/ 172078 h 1774962"/>
                  <a:gd name="connsiteX68" fmla="*/ 675486 w 1774962"/>
                  <a:gd name="connsiteY68" fmla="*/ 180334 h 1774962"/>
                  <a:gd name="connsiteX69" fmla="*/ 792613 w 1774962"/>
                  <a:gd name="connsiteY69" fmla="*/ 155567 h 1774962"/>
                  <a:gd name="connsiteX70" fmla="*/ 801900 w 1774962"/>
                  <a:gd name="connsiteY70" fmla="*/ 143700 h 1774962"/>
                  <a:gd name="connsiteX71" fmla="*/ 816864 w 1774962"/>
                  <a:gd name="connsiteY71" fmla="*/ 11094 h 1774962"/>
                  <a:gd name="connsiteX72" fmla="*/ 826151 w 1774962"/>
                  <a:gd name="connsiteY72" fmla="*/ 2322 h 1774962"/>
                  <a:gd name="connsiteX73" fmla="*/ 925219 w 1774962"/>
                  <a:gd name="connsiteY73" fmla="*/ 774 h 1774962"/>
                  <a:gd name="connsiteX74" fmla="*/ 934507 w 1774962"/>
                  <a:gd name="connsiteY74" fmla="*/ 10062 h 1774962"/>
                  <a:gd name="connsiteX75" fmla="*/ 954114 w 1774962"/>
                  <a:gd name="connsiteY75" fmla="*/ 111193 h 1774962"/>
                  <a:gd name="connsiteX76" fmla="*/ 952050 w 1774962"/>
                  <a:gd name="connsiteY76" fmla="*/ 140604 h 1774962"/>
                  <a:gd name="connsiteX77" fmla="*/ 962369 w 1774962"/>
                  <a:gd name="connsiteY77" fmla="*/ 152987 h 1774962"/>
                  <a:gd name="connsiteX78" fmla="*/ 1078980 w 1774962"/>
                  <a:gd name="connsiteY78" fmla="*/ 174658 h 1774962"/>
                  <a:gd name="connsiteX79" fmla="*/ 1093428 w 1774962"/>
                  <a:gd name="connsiteY79" fmla="*/ 168467 h 1774962"/>
                  <a:gd name="connsiteX80" fmla="*/ 1147089 w 1774962"/>
                  <a:gd name="connsiteY80" fmla="*/ 69399 h 1774962"/>
                  <a:gd name="connsiteX81" fmla="*/ 1192495 w 1774962"/>
                  <a:gd name="connsiteY81" fmla="*/ 54436 h 1774962"/>
                  <a:gd name="connsiteX82" fmla="*/ 1258024 w 1774962"/>
                  <a:gd name="connsiteY82" fmla="*/ 81266 h 1774962"/>
                  <a:gd name="connsiteX83" fmla="*/ 1267312 w 1774962"/>
                  <a:gd name="connsiteY83" fmla="*/ 96746 h 1774962"/>
                  <a:gd name="connsiteX84" fmla="*/ 1247705 w 1774962"/>
                  <a:gd name="connsiteY84" fmla="*/ 192718 h 1774962"/>
                  <a:gd name="connsiteX85" fmla="*/ 1233258 w 1774962"/>
                  <a:gd name="connsiteY85" fmla="*/ 224192 h 1774962"/>
                  <a:gd name="connsiteX86" fmla="*/ 1237385 w 1774962"/>
                  <a:gd name="connsiteY86" fmla="*/ 237608 h 1774962"/>
                  <a:gd name="connsiteX87" fmla="*/ 1340065 w 1774962"/>
                  <a:gd name="connsiteY87" fmla="*/ 304169 h 1774962"/>
                  <a:gd name="connsiteX88" fmla="*/ 1354512 w 1774962"/>
                  <a:gd name="connsiteY88" fmla="*/ 302621 h 1774962"/>
                  <a:gd name="connsiteX89" fmla="*/ 1459771 w 1774962"/>
                  <a:gd name="connsiteY89" fmla="*/ 218516 h 1774962"/>
                  <a:gd name="connsiteX90" fmla="*/ 1472155 w 1774962"/>
                  <a:gd name="connsiteY90" fmla="*/ 220064 h 1774962"/>
                  <a:gd name="connsiteX91" fmla="*/ 1541296 w 1774962"/>
                  <a:gd name="connsiteY91" fmla="*/ 287657 h 1774962"/>
                  <a:gd name="connsiteX92" fmla="*/ 1542328 w 1774962"/>
                  <a:gd name="connsiteY92" fmla="*/ 301073 h 1774962"/>
                  <a:gd name="connsiteX93" fmla="*/ 1485570 w 1774962"/>
                  <a:gd name="connsiteY93" fmla="*/ 385693 h 1774962"/>
                  <a:gd name="connsiteX94" fmla="*/ 1462868 w 1774962"/>
                  <a:gd name="connsiteY94" fmla="*/ 406332 h 1774962"/>
                  <a:gd name="connsiteX95" fmla="*/ 1460803 w 1774962"/>
                  <a:gd name="connsiteY95" fmla="*/ 422327 h 1774962"/>
                  <a:gd name="connsiteX96" fmla="*/ 1529428 w 1774962"/>
                  <a:gd name="connsiteY96" fmla="*/ 522427 h 1774962"/>
                  <a:gd name="connsiteX97" fmla="*/ 1544908 w 1774962"/>
                  <a:gd name="connsiteY97" fmla="*/ 525007 h 1774962"/>
                  <a:gd name="connsiteX98" fmla="*/ 1672870 w 1774962"/>
                  <a:gd name="connsiteY98" fmla="*/ 488373 h 1774962"/>
                  <a:gd name="connsiteX99" fmla="*/ 1683706 w 1774962"/>
                  <a:gd name="connsiteY99" fmla="*/ 495080 h 1774962"/>
                  <a:gd name="connsiteX100" fmla="*/ 1721888 w 1774962"/>
                  <a:gd name="connsiteY100" fmla="*/ 583828 h 1774962"/>
                  <a:gd name="connsiteX101" fmla="*/ 1717244 w 1774962"/>
                  <a:gd name="connsiteY101" fmla="*/ 596728 h 1774962"/>
                  <a:gd name="connsiteX102" fmla="*/ 1633140 w 1774962"/>
                  <a:gd name="connsiteY102" fmla="*/ 652453 h 1774962"/>
                  <a:gd name="connsiteX103" fmla="*/ 1601665 w 1774962"/>
                  <a:gd name="connsiteY103" fmla="*/ 663805 h 1774962"/>
                  <a:gd name="connsiteX104" fmla="*/ 1594958 w 1774962"/>
                  <a:gd name="connsiteY104" fmla="*/ 676188 h 1774962"/>
                  <a:gd name="connsiteX105" fmla="*/ 1620241 w 1774962"/>
                  <a:gd name="connsiteY105" fmla="*/ 795895 h 1774962"/>
                  <a:gd name="connsiteX106" fmla="*/ 1631076 w 1774962"/>
                  <a:gd name="connsiteY106" fmla="*/ 804667 h 1774962"/>
                  <a:gd name="connsiteX107" fmla="*/ 1763682 w 1774962"/>
                  <a:gd name="connsiteY107" fmla="*/ 819630 h 1774962"/>
                  <a:gd name="connsiteX108" fmla="*/ 1773486 w 1774962"/>
                  <a:gd name="connsiteY108" fmla="*/ 829950 h 1774962"/>
                  <a:gd name="connsiteX109" fmla="*/ 1775034 w 1774962"/>
                  <a:gd name="connsiteY109" fmla="*/ 927985 h 1774962"/>
                  <a:gd name="connsiteX110" fmla="*/ 1766262 w 1774962"/>
                  <a:gd name="connsiteY110" fmla="*/ 937273 h 1774962"/>
                  <a:gd name="connsiteX111" fmla="*/ 1663583 w 1774962"/>
                  <a:gd name="connsiteY111" fmla="*/ 957396 h 1774962"/>
                  <a:gd name="connsiteX112" fmla="*/ 1636752 w 1774962"/>
                  <a:gd name="connsiteY112" fmla="*/ 955332 h 1774962"/>
                  <a:gd name="connsiteX113" fmla="*/ 1622304 w 1774962"/>
                  <a:gd name="connsiteY113" fmla="*/ 966684 h 1774962"/>
                  <a:gd name="connsiteX114" fmla="*/ 1601149 w 1774962"/>
                  <a:gd name="connsiteY114" fmla="*/ 1081746 h 1774962"/>
                  <a:gd name="connsiteX115" fmla="*/ 1610437 w 1774962"/>
                  <a:gd name="connsiteY115" fmla="*/ 1097742 h 1774962"/>
                  <a:gd name="connsiteX116" fmla="*/ 1726016 w 1774962"/>
                  <a:gd name="connsiteY116" fmla="*/ 1161723 h 1774962"/>
                  <a:gd name="connsiteX117" fmla="*/ 1729112 w 1774962"/>
                  <a:gd name="connsiteY117" fmla="*/ 1174107 h 1774962"/>
                  <a:gd name="connsiteX118" fmla="*/ 1693509 w 1774962"/>
                  <a:gd name="connsiteY118" fmla="*/ 1263887 h 1774962"/>
                  <a:gd name="connsiteX119" fmla="*/ 1681126 w 1774962"/>
                  <a:gd name="connsiteY119" fmla="*/ 1270078 h 1774962"/>
                  <a:gd name="connsiteX120" fmla="*/ 1581542 w 1774962"/>
                  <a:gd name="connsiteY120" fmla="*/ 1249955 h 1774962"/>
                  <a:gd name="connsiteX121" fmla="*/ 1552647 w 1774962"/>
                  <a:gd name="connsiteY121" fmla="*/ 1236024 h 1774962"/>
                  <a:gd name="connsiteX122" fmla="*/ 1538200 w 1774962"/>
                  <a:gd name="connsiteY122" fmla="*/ 1240152 h 1774962"/>
                  <a:gd name="connsiteX123" fmla="*/ 1473187 w 1774962"/>
                  <a:gd name="connsiteY123" fmla="*/ 1340767 h 1774962"/>
                  <a:gd name="connsiteX124" fmla="*/ 1475251 w 1774962"/>
                  <a:gd name="connsiteY124" fmla="*/ 1358310 h 1774962"/>
                  <a:gd name="connsiteX125" fmla="*/ 1535104 w 1774962"/>
                  <a:gd name="connsiteY125" fmla="*/ 1430031 h 1774962"/>
                  <a:gd name="connsiteX126" fmla="*/ 1545424 w 1774962"/>
                  <a:gd name="connsiteY126" fmla="*/ 1444995 h 1774962"/>
                  <a:gd name="connsiteX127" fmla="*/ 1542844 w 1774962"/>
                  <a:gd name="connsiteY127" fmla="*/ 1489885 h 1774962"/>
                  <a:gd name="connsiteX128" fmla="*/ 1491246 w 1774962"/>
                  <a:gd name="connsiteY128" fmla="*/ 1542514 h 1774962"/>
                  <a:gd name="connsiteX129" fmla="*/ 1472155 w 1774962"/>
                  <a:gd name="connsiteY129" fmla="*/ 1544062 h 1774962"/>
                  <a:gd name="connsiteX130" fmla="*/ 1393726 w 1774962"/>
                  <a:gd name="connsiteY130" fmla="*/ 1491948 h 1774962"/>
                  <a:gd name="connsiteX131" fmla="*/ 1369992 w 1774962"/>
                  <a:gd name="connsiteY131" fmla="*/ 1466666 h 1774962"/>
                  <a:gd name="connsiteX132" fmla="*/ 1352964 w 1774962"/>
                  <a:gd name="connsiteY132" fmla="*/ 1464602 h 1774962"/>
                  <a:gd name="connsiteX133" fmla="*/ 1254413 w 1774962"/>
                  <a:gd name="connsiteY133" fmla="*/ 1532711 h 1774962"/>
                  <a:gd name="connsiteX134" fmla="*/ 1248737 w 1774962"/>
                  <a:gd name="connsiteY134" fmla="*/ 1544578 h 1774962"/>
                  <a:gd name="connsiteX135" fmla="*/ 1284339 w 1774962"/>
                  <a:gd name="connsiteY135" fmla="*/ 1662221 h 1774962"/>
                  <a:gd name="connsiteX136" fmla="*/ 1268860 w 1774962"/>
                  <a:gd name="connsiteY136" fmla="*/ 1693180 h 1774962"/>
                  <a:gd name="connsiteX137" fmla="*/ 1195591 w 1774962"/>
                  <a:gd name="connsiteY137" fmla="*/ 1724654 h 1774962"/>
                  <a:gd name="connsiteX138" fmla="*/ 1178564 w 1774962"/>
                  <a:gd name="connsiteY138" fmla="*/ 1719495 h 1774962"/>
                  <a:gd name="connsiteX139" fmla="*/ 1125418 w 1774962"/>
                  <a:gd name="connsiteY139" fmla="*/ 1640034 h 1774962"/>
                  <a:gd name="connsiteX140" fmla="*/ 1113035 w 1774962"/>
                  <a:gd name="connsiteY140" fmla="*/ 1606496 h 1774962"/>
                  <a:gd name="connsiteX141" fmla="*/ 1099619 w 1774962"/>
                  <a:gd name="connsiteY141" fmla="*/ 1599272 h 1774962"/>
                  <a:gd name="connsiteX142" fmla="*/ 979913 w 1774962"/>
                  <a:gd name="connsiteY142" fmla="*/ 1624555 h 1774962"/>
                  <a:gd name="connsiteX143" fmla="*/ 972173 w 1774962"/>
                  <a:gd name="connsiteY143" fmla="*/ 1634874 h 1774962"/>
                  <a:gd name="connsiteX144" fmla="*/ 957726 w 1774962"/>
                  <a:gd name="connsiteY144" fmla="*/ 1767481 h 1774962"/>
                  <a:gd name="connsiteX145" fmla="*/ 945858 w 1774962"/>
                  <a:gd name="connsiteY145" fmla="*/ 1777800 h 1774962"/>
                  <a:gd name="connsiteX146" fmla="*/ 895808 w 1774962"/>
                  <a:gd name="connsiteY146" fmla="*/ 1779864 h 1774962"/>
                  <a:gd name="connsiteX147" fmla="*/ 894776 w 1774962"/>
                  <a:gd name="connsiteY147" fmla="*/ 1775736 h 1774962"/>
                  <a:gd name="connsiteX148" fmla="*/ 890648 w 1774962"/>
                  <a:gd name="connsiteY148" fmla="*/ 1454798 h 1774962"/>
                  <a:gd name="connsiteX149" fmla="*/ 1452548 w 1774962"/>
                  <a:gd name="connsiteY149" fmla="*/ 884127 h 1774962"/>
                  <a:gd name="connsiteX150" fmla="*/ 881361 w 1774962"/>
                  <a:gd name="connsiteY150" fmla="*/ 322228 h 1774962"/>
                  <a:gd name="connsiteX151" fmla="*/ 320494 w 1774962"/>
                  <a:gd name="connsiteY151" fmla="*/ 893415 h 1774962"/>
                  <a:gd name="connsiteX152" fmla="*/ 890648 w 1774962"/>
                  <a:gd name="connsiteY152" fmla="*/ 1454798 h 17749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</a:cxnLst>
                <a:rect l="l" t="t" r="r" b="b"/>
                <a:pathLst>
                  <a:path w="1774962" h="1774962">
                    <a:moveTo>
                      <a:pt x="894776" y="1775736"/>
                    </a:moveTo>
                    <a:cubicBezTo>
                      <a:pt x="880845" y="1775736"/>
                      <a:pt x="866397" y="1775736"/>
                      <a:pt x="852466" y="1775736"/>
                    </a:cubicBezTo>
                    <a:cubicBezTo>
                      <a:pt x="844726" y="1775736"/>
                      <a:pt x="840599" y="1772640"/>
                      <a:pt x="839567" y="1764901"/>
                    </a:cubicBezTo>
                    <a:cubicBezTo>
                      <a:pt x="833375" y="1731878"/>
                      <a:pt x="826151" y="1699371"/>
                      <a:pt x="819960" y="1666349"/>
                    </a:cubicBezTo>
                    <a:cubicBezTo>
                      <a:pt x="817896" y="1656545"/>
                      <a:pt x="820992" y="1646742"/>
                      <a:pt x="822024" y="1636938"/>
                    </a:cubicBezTo>
                    <a:cubicBezTo>
                      <a:pt x="823056" y="1628682"/>
                      <a:pt x="820992" y="1624555"/>
                      <a:pt x="811704" y="1623523"/>
                    </a:cubicBezTo>
                    <a:cubicBezTo>
                      <a:pt x="772490" y="1619395"/>
                      <a:pt x="733275" y="1612171"/>
                      <a:pt x="695093" y="1601852"/>
                    </a:cubicBezTo>
                    <a:cubicBezTo>
                      <a:pt x="686837" y="1599788"/>
                      <a:pt x="682194" y="1602368"/>
                      <a:pt x="680130" y="1610623"/>
                    </a:cubicBezTo>
                    <a:cubicBezTo>
                      <a:pt x="669294" y="1655513"/>
                      <a:pt x="636788" y="1688020"/>
                      <a:pt x="615116" y="1727234"/>
                    </a:cubicBezTo>
                    <a:cubicBezTo>
                      <a:pt x="612537" y="1731878"/>
                      <a:pt x="608409" y="1731878"/>
                      <a:pt x="603765" y="1730330"/>
                    </a:cubicBezTo>
                    <a:cubicBezTo>
                      <a:pt x="572807" y="1720011"/>
                      <a:pt x="542364" y="1707627"/>
                      <a:pt x="512953" y="1694212"/>
                    </a:cubicBezTo>
                    <a:cubicBezTo>
                      <a:pt x="506761" y="1691632"/>
                      <a:pt x="506245" y="1686988"/>
                      <a:pt x="507277" y="1681828"/>
                    </a:cubicBezTo>
                    <a:cubicBezTo>
                      <a:pt x="513985" y="1648806"/>
                      <a:pt x="519661" y="1615783"/>
                      <a:pt x="527400" y="1583277"/>
                    </a:cubicBezTo>
                    <a:cubicBezTo>
                      <a:pt x="529980" y="1572441"/>
                      <a:pt x="536172" y="1562637"/>
                      <a:pt x="541848" y="1552834"/>
                    </a:cubicBezTo>
                    <a:cubicBezTo>
                      <a:pt x="545460" y="1546642"/>
                      <a:pt x="544428" y="1543030"/>
                      <a:pt x="537720" y="1539418"/>
                    </a:cubicBezTo>
                    <a:cubicBezTo>
                      <a:pt x="501601" y="1520327"/>
                      <a:pt x="467547" y="1497624"/>
                      <a:pt x="435041" y="1472857"/>
                    </a:cubicBezTo>
                    <a:cubicBezTo>
                      <a:pt x="429365" y="1468214"/>
                      <a:pt x="425237" y="1468214"/>
                      <a:pt x="420593" y="1474921"/>
                    </a:cubicBezTo>
                    <a:cubicBezTo>
                      <a:pt x="393762" y="1512588"/>
                      <a:pt x="350936" y="1531163"/>
                      <a:pt x="315334" y="1559026"/>
                    </a:cubicBezTo>
                    <a:cubicBezTo>
                      <a:pt x="310690" y="1562637"/>
                      <a:pt x="307078" y="1561090"/>
                      <a:pt x="302950" y="1557478"/>
                    </a:cubicBezTo>
                    <a:cubicBezTo>
                      <a:pt x="278699" y="1536323"/>
                      <a:pt x="255996" y="1513104"/>
                      <a:pt x="233809" y="1490401"/>
                    </a:cubicBezTo>
                    <a:cubicBezTo>
                      <a:pt x="229682" y="1485757"/>
                      <a:pt x="229165" y="1482145"/>
                      <a:pt x="232777" y="1476985"/>
                    </a:cubicBezTo>
                    <a:cubicBezTo>
                      <a:pt x="251352" y="1449122"/>
                      <a:pt x="269928" y="1421260"/>
                      <a:pt x="289019" y="1393397"/>
                    </a:cubicBezTo>
                    <a:cubicBezTo>
                      <a:pt x="295210" y="1384625"/>
                      <a:pt x="304498" y="1378949"/>
                      <a:pt x="312754" y="1371726"/>
                    </a:cubicBezTo>
                    <a:cubicBezTo>
                      <a:pt x="318946" y="1366566"/>
                      <a:pt x="319978" y="1361922"/>
                      <a:pt x="314818" y="1355731"/>
                    </a:cubicBezTo>
                    <a:cubicBezTo>
                      <a:pt x="289535" y="1324256"/>
                      <a:pt x="266316" y="1291233"/>
                      <a:pt x="246193" y="1255631"/>
                    </a:cubicBezTo>
                    <a:cubicBezTo>
                      <a:pt x="241549" y="1247375"/>
                      <a:pt x="236905" y="1248923"/>
                      <a:pt x="230713" y="1253051"/>
                    </a:cubicBezTo>
                    <a:cubicBezTo>
                      <a:pt x="191499" y="1277302"/>
                      <a:pt x="145577" y="1277818"/>
                      <a:pt x="102751" y="1289685"/>
                    </a:cubicBezTo>
                    <a:cubicBezTo>
                      <a:pt x="97075" y="1291233"/>
                      <a:pt x="93979" y="1288137"/>
                      <a:pt x="91916" y="1282978"/>
                    </a:cubicBezTo>
                    <a:cubicBezTo>
                      <a:pt x="77984" y="1254083"/>
                      <a:pt x="65085" y="1224156"/>
                      <a:pt x="53733" y="1194230"/>
                    </a:cubicBezTo>
                    <a:cubicBezTo>
                      <a:pt x="51669" y="1188038"/>
                      <a:pt x="53217" y="1184426"/>
                      <a:pt x="58377" y="1181330"/>
                    </a:cubicBezTo>
                    <a:cubicBezTo>
                      <a:pt x="86240" y="1162755"/>
                      <a:pt x="113587" y="1143664"/>
                      <a:pt x="142481" y="1125605"/>
                    </a:cubicBezTo>
                    <a:cubicBezTo>
                      <a:pt x="151769" y="1119929"/>
                      <a:pt x="163120" y="1117349"/>
                      <a:pt x="173956" y="1114253"/>
                    </a:cubicBezTo>
                    <a:cubicBezTo>
                      <a:pt x="180664" y="1112189"/>
                      <a:pt x="182727" y="1109093"/>
                      <a:pt x="180664" y="1101870"/>
                    </a:cubicBezTo>
                    <a:cubicBezTo>
                      <a:pt x="168796" y="1062139"/>
                      <a:pt x="160541" y="1021893"/>
                      <a:pt x="154865" y="981131"/>
                    </a:cubicBezTo>
                    <a:cubicBezTo>
                      <a:pt x="153833" y="974423"/>
                      <a:pt x="150737" y="972359"/>
                      <a:pt x="144029" y="973391"/>
                    </a:cubicBezTo>
                    <a:cubicBezTo>
                      <a:pt x="98107" y="981131"/>
                      <a:pt x="54765" y="963588"/>
                      <a:pt x="10391" y="958428"/>
                    </a:cubicBezTo>
                    <a:cubicBezTo>
                      <a:pt x="4715" y="957912"/>
                      <a:pt x="2652" y="954300"/>
                      <a:pt x="2135" y="948624"/>
                    </a:cubicBezTo>
                    <a:cubicBezTo>
                      <a:pt x="-960" y="916118"/>
                      <a:pt x="72" y="883611"/>
                      <a:pt x="588" y="850589"/>
                    </a:cubicBezTo>
                    <a:cubicBezTo>
                      <a:pt x="588" y="844397"/>
                      <a:pt x="4715" y="841817"/>
                      <a:pt x="10391" y="840785"/>
                    </a:cubicBezTo>
                    <a:cubicBezTo>
                      <a:pt x="43930" y="834077"/>
                      <a:pt x="76952" y="827370"/>
                      <a:pt x="110491" y="820662"/>
                    </a:cubicBezTo>
                    <a:cubicBezTo>
                      <a:pt x="120294" y="818598"/>
                      <a:pt x="130098" y="821694"/>
                      <a:pt x="139901" y="822726"/>
                    </a:cubicBezTo>
                    <a:cubicBezTo>
                      <a:pt x="148157" y="823758"/>
                      <a:pt x="152285" y="820662"/>
                      <a:pt x="153317" y="811890"/>
                    </a:cubicBezTo>
                    <a:cubicBezTo>
                      <a:pt x="157445" y="773192"/>
                      <a:pt x="164668" y="734494"/>
                      <a:pt x="174472" y="696827"/>
                    </a:cubicBezTo>
                    <a:cubicBezTo>
                      <a:pt x="177052" y="687024"/>
                      <a:pt x="173440" y="682380"/>
                      <a:pt x="164152" y="680316"/>
                    </a:cubicBezTo>
                    <a:cubicBezTo>
                      <a:pt x="120294" y="668965"/>
                      <a:pt x="87272" y="636974"/>
                      <a:pt x="49090" y="615819"/>
                    </a:cubicBezTo>
                    <a:cubicBezTo>
                      <a:pt x="44961" y="613755"/>
                      <a:pt x="44961" y="610143"/>
                      <a:pt x="45993" y="606015"/>
                    </a:cubicBezTo>
                    <a:cubicBezTo>
                      <a:pt x="56313" y="574541"/>
                      <a:pt x="69212" y="544098"/>
                      <a:pt x="82628" y="513655"/>
                    </a:cubicBezTo>
                    <a:cubicBezTo>
                      <a:pt x="85208" y="507980"/>
                      <a:pt x="89336" y="506948"/>
                      <a:pt x="93979" y="508496"/>
                    </a:cubicBezTo>
                    <a:cubicBezTo>
                      <a:pt x="137322" y="519847"/>
                      <a:pt x="183760" y="518815"/>
                      <a:pt x="224006" y="543066"/>
                    </a:cubicBezTo>
                    <a:cubicBezTo>
                      <a:pt x="230713" y="547194"/>
                      <a:pt x="233809" y="544614"/>
                      <a:pt x="236905" y="538938"/>
                    </a:cubicBezTo>
                    <a:cubicBezTo>
                      <a:pt x="255996" y="503336"/>
                      <a:pt x="278183" y="469281"/>
                      <a:pt x="302434" y="437291"/>
                    </a:cubicBezTo>
                    <a:cubicBezTo>
                      <a:pt x="305530" y="433163"/>
                      <a:pt x="310690" y="428519"/>
                      <a:pt x="302950" y="423359"/>
                    </a:cubicBezTo>
                    <a:cubicBezTo>
                      <a:pt x="273540" y="404268"/>
                      <a:pt x="258576" y="373826"/>
                      <a:pt x="238453" y="346995"/>
                    </a:cubicBezTo>
                    <a:cubicBezTo>
                      <a:pt x="234841" y="342351"/>
                      <a:pt x="232262" y="337707"/>
                      <a:pt x="228650" y="333063"/>
                    </a:cubicBezTo>
                    <a:cubicBezTo>
                      <a:pt x="212654" y="310360"/>
                      <a:pt x="212138" y="309844"/>
                      <a:pt x="230713" y="290237"/>
                    </a:cubicBezTo>
                    <a:cubicBezTo>
                      <a:pt x="248257" y="271662"/>
                      <a:pt x="266316" y="254119"/>
                      <a:pt x="283859" y="236060"/>
                    </a:cubicBezTo>
                    <a:cubicBezTo>
                      <a:pt x="289535" y="230384"/>
                      <a:pt x="294179" y="229868"/>
                      <a:pt x="300370" y="234512"/>
                    </a:cubicBezTo>
                    <a:cubicBezTo>
                      <a:pt x="327201" y="252571"/>
                      <a:pt x="354032" y="270114"/>
                      <a:pt x="380863" y="288173"/>
                    </a:cubicBezTo>
                    <a:cubicBezTo>
                      <a:pt x="390150" y="294365"/>
                      <a:pt x="396342" y="303137"/>
                      <a:pt x="403050" y="311392"/>
                    </a:cubicBezTo>
                    <a:cubicBezTo>
                      <a:pt x="408726" y="319132"/>
                      <a:pt x="413885" y="320680"/>
                      <a:pt x="422141" y="313972"/>
                    </a:cubicBezTo>
                    <a:cubicBezTo>
                      <a:pt x="452584" y="288689"/>
                      <a:pt x="485606" y="266502"/>
                      <a:pt x="519661" y="246895"/>
                    </a:cubicBezTo>
                    <a:cubicBezTo>
                      <a:pt x="524820" y="243799"/>
                      <a:pt x="529464" y="240703"/>
                      <a:pt x="524820" y="233996"/>
                    </a:cubicBezTo>
                    <a:cubicBezTo>
                      <a:pt x="502633" y="202005"/>
                      <a:pt x="501086" y="163823"/>
                      <a:pt x="492314" y="127704"/>
                    </a:cubicBezTo>
                    <a:cubicBezTo>
                      <a:pt x="484574" y="96230"/>
                      <a:pt x="485606" y="96746"/>
                      <a:pt x="514501" y="82298"/>
                    </a:cubicBezTo>
                    <a:cubicBezTo>
                      <a:pt x="535140" y="71979"/>
                      <a:pt x="557327" y="64239"/>
                      <a:pt x="578482" y="55468"/>
                    </a:cubicBezTo>
                    <a:cubicBezTo>
                      <a:pt x="586222" y="52372"/>
                      <a:pt x="590866" y="52888"/>
                      <a:pt x="595509" y="60111"/>
                    </a:cubicBezTo>
                    <a:cubicBezTo>
                      <a:pt x="613053" y="86942"/>
                      <a:pt x="630596" y="113257"/>
                      <a:pt x="648655" y="139572"/>
                    </a:cubicBezTo>
                    <a:cubicBezTo>
                      <a:pt x="655363" y="149375"/>
                      <a:pt x="657427" y="160727"/>
                      <a:pt x="661039" y="172078"/>
                    </a:cubicBezTo>
                    <a:cubicBezTo>
                      <a:pt x="663618" y="180334"/>
                      <a:pt x="667230" y="182914"/>
                      <a:pt x="675486" y="180334"/>
                    </a:cubicBezTo>
                    <a:cubicBezTo>
                      <a:pt x="713668" y="168983"/>
                      <a:pt x="752882" y="160727"/>
                      <a:pt x="792613" y="155567"/>
                    </a:cubicBezTo>
                    <a:cubicBezTo>
                      <a:pt x="800352" y="154535"/>
                      <a:pt x="802932" y="151439"/>
                      <a:pt x="801900" y="143700"/>
                    </a:cubicBezTo>
                    <a:cubicBezTo>
                      <a:pt x="795193" y="98294"/>
                      <a:pt x="811704" y="55468"/>
                      <a:pt x="816864" y="11094"/>
                    </a:cubicBezTo>
                    <a:cubicBezTo>
                      <a:pt x="817380" y="5934"/>
                      <a:pt x="820476" y="2838"/>
                      <a:pt x="826151" y="2322"/>
                    </a:cubicBezTo>
                    <a:cubicBezTo>
                      <a:pt x="859174" y="-1290"/>
                      <a:pt x="892196" y="258"/>
                      <a:pt x="925219" y="774"/>
                    </a:cubicBezTo>
                    <a:cubicBezTo>
                      <a:pt x="930895" y="774"/>
                      <a:pt x="933475" y="4902"/>
                      <a:pt x="934507" y="10062"/>
                    </a:cubicBezTo>
                    <a:cubicBezTo>
                      <a:pt x="941214" y="43600"/>
                      <a:pt x="948438" y="77139"/>
                      <a:pt x="954114" y="111193"/>
                    </a:cubicBezTo>
                    <a:cubicBezTo>
                      <a:pt x="955662" y="120481"/>
                      <a:pt x="953082" y="130800"/>
                      <a:pt x="952050" y="140604"/>
                    </a:cubicBezTo>
                    <a:cubicBezTo>
                      <a:pt x="951018" y="148343"/>
                      <a:pt x="954114" y="151955"/>
                      <a:pt x="962369" y="152987"/>
                    </a:cubicBezTo>
                    <a:cubicBezTo>
                      <a:pt x="1001584" y="157115"/>
                      <a:pt x="1040798" y="164339"/>
                      <a:pt x="1078980" y="174658"/>
                    </a:cubicBezTo>
                    <a:cubicBezTo>
                      <a:pt x="1085172" y="176206"/>
                      <a:pt x="1091364" y="176722"/>
                      <a:pt x="1093428" y="168467"/>
                    </a:cubicBezTo>
                    <a:cubicBezTo>
                      <a:pt x="1101683" y="130284"/>
                      <a:pt x="1127482" y="101390"/>
                      <a:pt x="1147089" y="69399"/>
                    </a:cubicBezTo>
                    <a:cubicBezTo>
                      <a:pt x="1162569" y="43084"/>
                      <a:pt x="1163601" y="43600"/>
                      <a:pt x="1192495" y="54436"/>
                    </a:cubicBezTo>
                    <a:cubicBezTo>
                      <a:pt x="1214682" y="62691"/>
                      <a:pt x="1236353" y="71979"/>
                      <a:pt x="1258024" y="81266"/>
                    </a:cubicBezTo>
                    <a:cubicBezTo>
                      <a:pt x="1265764" y="84362"/>
                      <a:pt x="1268860" y="88490"/>
                      <a:pt x="1267312" y="96746"/>
                    </a:cubicBezTo>
                    <a:cubicBezTo>
                      <a:pt x="1260604" y="128736"/>
                      <a:pt x="1254928" y="160727"/>
                      <a:pt x="1247705" y="192718"/>
                    </a:cubicBezTo>
                    <a:cubicBezTo>
                      <a:pt x="1245125" y="203553"/>
                      <a:pt x="1238417" y="213873"/>
                      <a:pt x="1233258" y="224192"/>
                    </a:cubicBezTo>
                    <a:cubicBezTo>
                      <a:pt x="1229646" y="230384"/>
                      <a:pt x="1230678" y="233996"/>
                      <a:pt x="1237385" y="237608"/>
                    </a:cubicBezTo>
                    <a:cubicBezTo>
                      <a:pt x="1273504" y="256699"/>
                      <a:pt x="1307558" y="279402"/>
                      <a:pt x="1340065" y="304169"/>
                    </a:cubicBezTo>
                    <a:cubicBezTo>
                      <a:pt x="1345741" y="308812"/>
                      <a:pt x="1349868" y="309328"/>
                      <a:pt x="1354512" y="302621"/>
                    </a:cubicBezTo>
                    <a:cubicBezTo>
                      <a:pt x="1381343" y="264954"/>
                      <a:pt x="1424169" y="246379"/>
                      <a:pt x="1459771" y="218516"/>
                    </a:cubicBezTo>
                    <a:cubicBezTo>
                      <a:pt x="1464415" y="214905"/>
                      <a:pt x="1468027" y="216452"/>
                      <a:pt x="1472155" y="220064"/>
                    </a:cubicBezTo>
                    <a:cubicBezTo>
                      <a:pt x="1496406" y="241219"/>
                      <a:pt x="1519109" y="264438"/>
                      <a:pt x="1541296" y="287657"/>
                    </a:cubicBezTo>
                    <a:cubicBezTo>
                      <a:pt x="1545424" y="292301"/>
                      <a:pt x="1545940" y="296429"/>
                      <a:pt x="1542328" y="301073"/>
                    </a:cubicBezTo>
                    <a:cubicBezTo>
                      <a:pt x="1523237" y="329452"/>
                      <a:pt x="1505177" y="357830"/>
                      <a:pt x="1485570" y="385693"/>
                    </a:cubicBezTo>
                    <a:cubicBezTo>
                      <a:pt x="1479895" y="393949"/>
                      <a:pt x="1470607" y="400140"/>
                      <a:pt x="1462868" y="406332"/>
                    </a:cubicBezTo>
                    <a:cubicBezTo>
                      <a:pt x="1456676" y="411492"/>
                      <a:pt x="1455644" y="416136"/>
                      <a:pt x="1460803" y="422327"/>
                    </a:cubicBezTo>
                    <a:cubicBezTo>
                      <a:pt x="1486086" y="453802"/>
                      <a:pt x="1509305" y="487341"/>
                      <a:pt x="1529428" y="522427"/>
                    </a:cubicBezTo>
                    <a:cubicBezTo>
                      <a:pt x="1534072" y="530167"/>
                      <a:pt x="1538716" y="529135"/>
                      <a:pt x="1544908" y="525007"/>
                    </a:cubicBezTo>
                    <a:cubicBezTo>
                      <a:pt x="1584122" y="500756"/>
                      <a:pt x="1630044" y="500240"/>
                      <a:pt x="1672870" y="488373"/>
                    </a:cubicBezTo>
                    <a:cubicBezTo>
                      <a:pt x="1678546" y="486825"/>
                      <a:pt x="1681642" y="489921"/>
                      <a:pt x="1683706" y="495080"/>
                    </a:cubicBezTo>
                    <a:cubicBezTo>
                      <a:pt x="1697637" y="523975"/>
                      <a:pt x="1710537" y="553902"/>
                      <a:pt x="1721888" y="583828"/>
                    </a:cubicBezTo>
                    <a:cubicBezTo>
                      <a:pt x="1723952" y="590020"/>
                      <a:pt x="1722404" y="593632"/>
                      <a:pt x="1717244" y="596728"/>
                    </a:cubicBezTo>
                    <a:cubicBezTo>
                      <a:pt x="1689381" y="615303"/>
                      <a:pt x="1662035" y="634394"/>
                      <a:pt x="1633140" y="652453"/>
                    </a:cubicBezTo>
                    <a:cubicBezTo>
                      <a:pt x="1623852" y="658129"/>
                      <a:pt x="1612501" y="660709"/>
                      <a:pt x="1601665" y="663805"/>
                    </a:cubicBezTo>
                    <a:cubicBezTo>
                      <a:pt x="1594958" y="665869"/>
                      <a:pt x="1592894" y="668965"/>
                      <a:pt x="1594958" y="676188"/>
                    </a:cubicBezTo>
                    <a:cubicBezTo>
                      <a:pt x="1606309" y="715403"/>
                      <a:pt x="1615081" y="755133"/>
                      <a:pt x="1620241" y="795895"/>
                    </a:cubicBezTo>
                    <a:cubicBezTo>
                      <a:pt x="1621272" y="803119"/>
                      <a:pt x="1624368" y="805699"/>
                      <a:pt x="1631076" y="804667"/>
                    </a:cubicBezTo>
                    <a:cubicBezTo>
                      <a:pt x="1676482" y="797959"/>
                      <a:pt x="1719308" y="814470"/>
                      <a:pt x="1763682" y="819630"/>
                    </a:cubicBezTo>
                    <a:cubicBezTo>
                      <a:pt x="1769874" y="820146"/>
                      <a:pt x="1772454" y="823758"/>
                      <a:pt x="1773486" y="829950"/>
                    </a:cubicBezTo>
                    <a:cubicBezTo>
                      <a:pt x="1776582" y="862456"/>
                      <a:pt x="1775034" y="895479"/>
                      <a:pt x="1775034" y="927985"/>
                    </a:cubicBezTo>
                    <a:cubicBezTo>
                      <a:pt x="1775034" y="933661"/>
                      <a:pt x="1771422" y="936241"/>
                      <a:pt x="1766262" y="937273"/>
                    </a:cubicBezTo>
                    <a:cubicBezTo>
                      <a:pt x="1732207" y="943981"/>
                      <a:pt x="1698153" y="951204"/>
                      <a:pt x="1663583" y="957396"/>
                    </a:cubicBezTo>
                    <a:cubicBezTo>
                      <a:pt x="1654811" y="958944"/>
                      <a:pt x="1645523" y="956364"/>
                      <a:pt x="1636752" y="955332"/>
                    </a:cubicBezTo>
                    <a:cubicBezTo>
                      <a:pt x="1627980" y="954300"/>
                      <a:pt x="1623336" y="956364"/>
                      <a:pt x="1622304" y="966684"/>
                    </a:cubicBezTo>
                    <a:cubicBezTo>
                      <a:pt x="1618177" y="1005382"/>
                      <a:pt x="1610953" y="1044080"/>
                      <a:pt x="1601149" y="1081746"/>
                    </a:cubicBezTo>
                    <a:cubicBezTo>
                      <a:pt x="1598569" y="1091034"/>
                      <a:pt x="1601665" y="1095678"/>
                      <a:pt x="1610437" y="1097742"/>
                    </a:cubicBezTo>
                    <a:cubicBezTo>
                      <a:pt x="1654811" y="1108577"/>
                      <a:pt x="1687318" y="1140568"/>
                      <a:pt x="1726016" y="1161723"/>
                    </a:cubicBezTo>
                    <a:cubicBezTo>
                      <a:pt x="1731176" y="1164819"/>
                      <a:pt x="1731176" y="1168947"/>
                      <a:pt x="1729112" y="1174107"/>
                    </a:cubicBezTo>
                    <a:cubicBezTo>
                      <a:pt x="1718792" y="1204549"/>
                      <a:pt x="1706409" y="1234476"/>
                      <a:pt x="1693509" y="1263887"/>
                    </a:cubicBezTo>
                    <a:cubicBezTo>
                      <a:pt x="1690929" y="1269562"/>
                      <a:pt x="1687318" y="1271626"/>
                      <a:pt x="1681126" y="1270078"/>
                    </a:cubicBezTo>
                    <a:cubicBezTo>
                      <a:pt x="1648103" y="1263371"/>
                      <a:pt x="1614565" y="1257179"/>
                      <a:pt x="1581542" y="1249955"/>
                    </a:cubicBezTo>
                    <a:cubicBezTo>
                      <a:pt x="1571223" y="1247375"/>
                      <a:pt x="1561935" y="1241184"/>
                      <a:pt x="1552647" y="1236024"/>
                    </a:cubicBezTo>
                    <a:cubicBezTo>
                      <a:pt x="1545940" y="1232412"/>
                      <a:pt x="1542328" y="1232928"/>
                      <a:pt x="1538200" y="1240152"/>
                    </a:cubicBezTo>
                    <a:cubicBezTo>
                      <a:pt x="1519109" y="1275238"/>
                      <a:pt x="1497954" y="1309293"/>
                      <a:pt x="1473187" y="1340767"/>
                    </a:cubicBezTo>
                    <a:cubicBezTo>
                      <a:pt x="1467511" y="1347991"/>
                      <a:pt x="1466479" y="1352635"/>
                      <a:pt x="1475251" y="1358310"/>
                    </a:cubicBezTo>
                    <a:cubicBezTo>
                      <a:pt x="1502598" y="1375854"/>
                      <a:pt x="1516013" y="1405264"/>
                      <a:pt x="1535104" y="1430031"/>
                    </a:cubicBezTo>
                    <a:cubicBezTo>
                      <a:pt x="1538716" y="1434675"/>
                      <a:pt x="1541812" y="1439835"/>
                      <a:pt x="1545424" y="1444995"/>
                    </a:cubicBezTo>
                    <a:cubicBezTo>
                      <a:pt x="1566063" y="1474921"/>
                      <a:pt x="1565031" y="1464602"/>
                      <a:pt x="1542844" y="1489885"/>
                    </a:cubicBezTo>
                    <a:cubicBezTo>
                      <a:pt x="1526849" y="1508460"/>
                      <a:pt x="1508273" y="1524971"/>
                      <a:pt x="1491246" y="1542514"/>
                    </a:cubicBezTo>
                    <a:cubicBezTo>
                      <a:pt x="1485054" y="1549222"/>
                      <a:pt x="1479895" y="1549222"/>
                      <a:pt x="1472155" y="1544062"/>
                    </a:cubicBezTo>
                    <a:cubicBezTo>
                      <a:pt x="1446356" y="1526519"/>
                      <a:pt x="1420041" y="1508976"/>
                      <a:pt x="1393726" y="1491948"/>
                    </a:cubicBezTo>
                    <a:cubicBezTo>
                      <a:pt x="1383923" y="1485241"/>
                      <a:pt x="1377215" y="1475437"/>
                      <a:pt x="1369992" y="1466666"/>
                    </a:cubicBezTo>
                    <a:cubicBezTo>
                      <a:pt x="1364316" y="1459958"/>
                      <a:pt x="1359672" y="1458926"/>
                      <a:pt x="1352964" y="1464602"/>
                    </a:cubicBezTo>
                    <a:cubicBezTo>
                      <a:pt x="1322005" y="1489885"/>
                      <a:pt x="1288983" y="1512588"/>
                      <a:pt x="1254413" y="1532711"/>
                    </a:cubicBezTo>
                    <a:cubicBezTo>
                      <a:pt x="1249769" y="1535291"/>
                      <a:pt x="1244609" y="1537871"/>
                      <a:pt x="1248737" y="1544578"/>
                    </a:cubicBezTo>
                    <a:cubicBezTo>
                      <a:pt x="1272472" y="1580181"/>
                      <a:pt x="1274020" y="1622491"/>
                      <a:pt x="1284339" y="1662221"/>
                    </a:cubicBezTo>
                    <a:cubicBezTo>
                      <a:pt x="1290531" y="1685440"/>
                      <a:pt x="1292079" y="1682344"/>
                      <a:pt x="1268860" y="1693180"/>
                    </a:cubicBezTo>
                    <a:cubicBezTo>
                      <a:pt x="1244609" y="1704531"/>
                      <a:pt x="1219842" y="1714335"/>
                      <a:pt x="1195591" y="1724654"/>
                    </a:cubicBezTo>
                    <a:cubicBezTo>
                      <a:pt x="1187851" y="1727750"/>
                      <a:pt x="1183208" y="1726718"/>
                      <a:pt x="1178564" y="1719495"/>
                    </a:cubicBezTo>
                    <a:cubicBezTo>
                      <a:pt x="1161021" y="1692664"/>
                      <a:pt x="1142962" y="1666865"/>
                      <a:pt x="1125418" y="1640034"/>
                    </a:cubicBezTo>
                    <a:cubicBezTo>
                      <a:pt x="1118711" y="1629715"/>
                      <a:pt x="1116131" y="1617847"/>
                      <a:pt x="1113035" y="1606496"/>
                    </a:cubicBezTo>
                    <a:cubicBezTo>
                      <a:pt x="1110971" y="1599272"/>
                      <a:pt x="1107359" y="1597208"/>
                      <a:pt x="1099619" y="1599272"/>
                    </a:cubicBezTo>
                    <a:cubicBezTo>
                      <a:pt x="1060405" y="1611139"/>
                      <a:pt x="1020675" y="1619395"/>
                      <a:pt x="979913" y="1624555"/>
                    </a:cubicBezTo>
                    <a:cubicBezTo>
                      <a:pt x="973205" y="1625587"/>
                      <a:pt x="971141" y="1628682"/>
                      <a:pt x="972173" y="1634874"/>
                    </a:cubicBezTo>
                    <a:cubicBezTo>
                      <a:pt x="979397" y="1680280"/>
                      <a:pt x="962885" y="1723106"/>
                      <a:pt x="957726" y="1767481"/>
                    </a:cubicBezTo>
                    <a:cubicBezTo>
                      <a:pt x="956694" y="1775220"/>
                      <a:pt x="952566" y="1777800"/>
                      <a:pt x="945858" y="1777800"/>
                    </a:cubicBezTo>
                    <a:cubicBezTo>
                      <a:pt x="929347" y="1778316"/>
                      <a:pt x="912320" y="1779348"/>
                      <a:pt x="895808" y="1779864"/>
                    </a:cubicBezTo>
                    <a:cubicBezTo>
                      <a:pt x="894776" y="1776252"/>
                      <a:pt x="894776" y="1776252"/>
                      <a:pt x="894776" y="1775736"/>
                    </a:cubicBezTo>
                    <a:close/>
                    <a:moveTo>
                      <a:pt x="890648" y="1454798"/>
                    </a:moveTo>
                    <a:cubicBezTo>
                      <a:pt x="1199203" y="1449638"/>
                      <a:pt x="1454096" y="1207645"/>
                      <a:pt x="1452548" y="884127"/>
                    </a:cubicBezTo>
                    <a:cubicBezTo>
                      <a:pt x="1451516" y="575057"/>
                      <a:pt x="1205395" y="320164"/>
                      <a:pt x="881361" y="322228"/>
                    </a:cubicBezTo>
                    <a:cubicBezTo>
                      <a:pt x="571775" y="324292"/>
                      <a:pt x="318429" y="570929"/>
                      <a:pt x="320494" y="893415"/>
                    </a:cubicBezTo>
                    <a:cubicBezTo>
                      <a:pt x="323073" y="1202485"/>
                      <a:pt x="569195" y="1452218"/>
                      <a:pt x="890648" y="1454798"/>
                    </a:cubicBezTo>
                    <a:close/>
                  </a:path>
                </a:pathLst>
              </a:custGeom>
              <a:grpFill/>
              <a:ln w="51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4" name="Freeform: Shape 70">
                <a:extLst>
                  <a:ext uri="{FF2B5EF4-FFF2-40B4-BE49-F238E27FC236}">
                    <a16:creationId xmlns:a16="http://schemas.microsoft.com/office/drawing/2014/main" id="{6F66AB02-A030-4AD1-9F74-1D06F453FF8F}"/>
                  </a:ext>
                </a:extLst>
              </p:cNvPr>
              <p:cNvSpPr/>
              <p:nvPr/>
            </p:nvSpPr>
            <p:spPr>
              <a:xfrm>
                <a:off x="3733675" y="2339591"/>
                <a:ext cx="835883" cy="835883"/>
              </a:xfrm>
              <a:custGeom>
                <a:avLst/>
                <a:gdLst>
                  <a:gd name="connsiteX0" fmla="*/ 836916 w 835883"/>
                  <a:gd name="connsiteY0" fmla="*/ 418458 h 835883"/>
                  <a:gd name="connsiteX1" fmla="*/ 418459 w 835883"/>
                  <a:gd name="connsiteY1" fmla="*/ 836399 h 835883"/>
                  <a:gd name="connsiteX2" fmla="*/ 1 w 835883"/>
                  <a:gd name="connsiteY2" fmla="*/ 417426 h 835883"/>
                  <a:gd name="connsiteX3" fmla="*/ 418975 w 835883"/>
                  <a:gd name="connsiteY3" fmla="*/ 0 h 835883"/>
                  <a:gd name="connsiteX4" fmla="*/ 836916 w 835883"/>
                  <a:gd name="connsiteY4" fmla="*/ 418458 h 8358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5883" h="835883">
                    <a:moveTo>
                      <a:pt x="836916" y="418458"/>
                    </a:moveTo>
                    <a:cubicBezTo>
                      <a:pt x="833821" y="651679"/>
                      <a:pt x="651165" y="836915"/>
                      <a:pt x="418459" y="836399"/>
                    </a:cubicBezTo>
                    <a:cubicBezTo>
                      <a:pt x="182657" y="836399"/>
                      <a:pt x="-515" y="649615"/>
                      <a:pt x="1" y="417426"/>
                    </a:cubicBezTo>
                    <a:cubicBezTo>
                      <a:pt x="517" y="181624"/>
                      <a:pt x="187301" y="0"/>
                      <a:pt x="418975" y="0"/>
                    </a:cubicBezTo>
                    <a:cubicBezTo>
                      <a:pt x="651680" y="516"/>
                      <a:pt x="833821" y="186268"/>
                      <a:pt x="836916" y="418458"/>
                    </a:cubicBezTo>
                    <a:close/>
                  </a:path>
                </a:pathLst>
              </a:custGeom>
              <a:grpFill/>
              <a:ln w="51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1112" name="Group 8">
            <a:extLst>
              <a:ext uri="{FF2B5EF4-FFF2-40B4-BE49-F238E27FC236}">
                <a16:creationId xmlns:a16="http://schemas.microsoft.com/office/drawing/2014/main" id="{5A009AE0-84D1-46BD-A3D1-DE1CB19D32ED}"/>
              </a:ext>
            </a:extLst>
          </p:cNvPr>
          <p:cNvGrpSpPr/>
          <p:nvPr userDrawn="1"/>
        </p:nvGrpSpPr>
        <p:grpSpPr>
          <a:xfrm rot="19626128">
            <a:off x="9372915" y="399589"/>
            <a:ext cx="2028524" cy="2769406"/>
            <a:chOff x="2753518" y="2005751"/>
            <a:chExt cx="2028524" cy="2769406"/>
          </a:xfrm>
          <a:solidFill>
            <a:schemeClr val="bg1">
              <a:alpha val="5000"/>
            </a:schemeClr>
          </a:solidFill>
        </p:grpSpPr>
        <p:sp>
          <p:nvSpPr>
            <p:cNvPr id="1113" name="Freeform: Shape 28">
              <a:extLst>
                <a:ext uri="{FF2B5EF4-FFF2-40B4-BE49-F238E27FC236}">
                  <a16:creationId xmlns:a16="http://schemas.microsoft.com/office/drawing/2014/main" id="{F247D2D1-6005-4632-809B-6B5BDCD4F2E1}"/>
                </a:ext>
              </a:extLst>
            </p:cNvPr>
            <p:cNvSpPr/>
            <p:nvPr/>
          </p:nvSpPr>
          <p:spPr>
            <a:xfrm>
              <a:off x="2753518" y="3683131"/>
              <a:ext cx="796648" cy="799367"/>
            </a:xfrm>
            <a:custGeom>
              <a:avLst/>
              <a:gdLst>
                <a:gd name="connsiteX0" fmla="*/ 817500 w 1511813"/>
                <a:gd name="connsiteY0" fmla="*/ 1518710 h 1516973"/>
                <a:gd name="connsiteX1" fmla="*/ 802537 w 1511813"/>
                <a:gd name="connsiteY1" fmla="*/ 1507875 h 1516973"/>
                <a:gd name="connsiteX2" fmla="*/ 780866 w 1511813"/>
                <a:gd name="connsiteY2" fmla="*/ 1442862 h 1516973"/>
                <a:gd name="connsiteX3" fmla="*/ 776738 w 1511813"/>
                <a:gd name="connsiteY3" fmla="*/ 1385072 h 1516973"/>
                <a:gd name="connsiteX4" fmla="*/ 760227 w 1511813"/>
                <a:gd name="connsiteY4" fmla="*/ 1369593 h 1516973"/>
                <a:gd name="connsiteX5" fmla="*/ 694698 w 1511813"/>
                <a:gd name="connsiteY5" fmla="*/ 1366497 h 1516973"/>
                <a:gd name="connsiteX6" fmla="*/ 676638 w 1511813"/>
                <a:gd name="connsiteY6" fmla="*/ 1379912 h 1516973"/>
                <a:gd name="connsiteX7" fmla="*/ 637940 w 1511813"/>
                <a:gd name="connsiteY7" fmla="*/ 1501683 h 1516973"/>
                <a:gd name="connsiteX8" fmla="*/ 622977 w 1511813"/>
                <a:gd name="connsiteY8" fmla="*/ 1508907 h 1516973"/>
                <a:gd name="connsiteX9" fmla="*/ 430517 w 1511813"/>
                <a:gd name="connsiteY9" fmla="*/ 1447505 h 1516973"/>
                <a:gd name="connsiteX10" fmla="*/ 422262 w 1511813"/>
                <a:gd name="connsiteY10" fmla="*/ 1431510 h 1516973"/>
                <a:gd name="connsiteX11" fmla="*/ 435677 w 1511813"/>
                <a:gd name="connsiteY11" fmla="*/ 1364433 h 1516973"/>
                <a:gd name="connsiteX12" fmla="*/ 461992 w 1511813"/>
                <a:gd name="connsiteY12" fmla="*/ 1310255 h 1516973"/>
                <a:gd name="connsiteX13" fmla="*/ 456316 w 1511813"/>
                <a:gd name="connsiteY13" fmla="*/ 1290132 h 1516973"/>
                <a:gd name="connsiteX14" fmla="*/ 395431 w 1511813"/>
                <a:gd name="connsiteY14" fmla="*/ 1251434 h 1516973"/>
                <a:gd name="connsiteX15" fmla="*/ 378919 w 1511813"/>
                <a:gd name="connsiteY15" fmla="*/ 1254014 h 1516973"/>
                <a:gd name="connsiteX16" fmla="*/ 283464 w 1511813"/>
                <a:gd name="connsiteY16" fmla="*/ 1342246 h 1516973"/>
                <a:gd name="connsiteX17" fmla="*/ 265920 w 1511813"/>
                <a:gd name="connsiteY17" fmla="*/ 1341214 h 1516973"/>
                <a:gd name="connsiteX18" fmla="*/ 130218 w 1511813"/>
                <a:gd name="connsiteY18" fmla="*/ 1191580 h 1516973"/>
                <a:gd name="connsiteX19" fmla="*/ 130734 w 1511813"/>
                <a:gd name="connsiteY19" fmla="*/ 1174553 h 1516973"/>
                <a:gd name="connsiteX20" fmla="*/ 177688 w 1511813"/>
                <a:gd name="connsiteY20" fmla="*/ 1121408 h 1516973"/>
                <a:gd name="connsiteX21" fmla="*/ 225674 w 1511813"/>
                <a:gd name="connsiteY21" fmla="*/ 1089417 h 1516973"/>
                <a:gd name="connsiteX22" fmla="*/ 230834 w 1511813"/>
                <a:gd name="connsiteY22" fmla="*/ 1067230 h 1516973"/>
                <a:gd name="connsiteX23" fmla="*/ 198327 w 1511813"/>
                <a:gd name="connsiteY23" fmla="*/ 1004281 h 1516973"/>
                <a:gd name="connsiteX24" fmla="*/ 183880 w 1511813"/>
                <a:gd name="connsiteY24" fmla="*/ 998089 h 1516973"/>
                <a:gd name="connsiteX25" fmla="*/ 67269 w 1511813"/>
                <a:gd name="connsiteY25" fmla="*/ 1025952 h 1516973"/>
                <a:gd name="connsiteX26" fmla="*/ 55918 w 1511813"/>
                <a:gd name="connsiteY26" fmla="*/ 1027500 h 1516973"/>
                <a:gd name="connsiteX27" fmla="*/ 41470 w 1511813"/>
                <a:gd name="connsiteY27" fmla="*/ 1018212 h 1516973"/>
                <a:gd name="connsiteX28" fmla="*/ 1224 w 1511813"/>
                <a:gd name="connsiteY28" fmla="*/ 841748 h 1516973"/>
                <a:gd name="connsiteX29" fmla="*/ 30635 w 1511813"/>
                <a:gd name="connsiteY29" fmla="*/ 797374 h 1516973"/>
                <a:gd name="connsiteX30" fmla="*/ 134862 w 1511813"/>
                <a:gd name="connsiteY30" fmla="*/ 778799 h 1516973"/>
                <a:gd name="connsiteX31" fmla="*/ 147246 w 1511813"/>
                <a:gd name="connsiteY31" fmla="*/ 765899 h 1516973"/>
                <a:gd name="connsiteX32" fmla="*/ 150342 w 1511813"/>
                <a:gd name="connsiteY32" fmla="*/ 696242 h 1516973"/>
                <a:gd name="connsiteX33" fmla="*/ 137442 w 1511813"/>
                <a:gd name="connsiteY33" fmla="*/ 678699 h 1516973"/>
                <a:gd name="connsiteX34" fmla="*/ 14639 w 1511813"/>
                <a:gd name="connsiteY34" fmla="*/ 639485 h 1516973"/>
                <a:gd name="connsiteX35" fmla="*/ 7932 w 1511813"/>
                <a:gd name="connsiteY35" fmla="*/ 625037 h 1516973"/>
                <a:gd name="connsiteX36" fmla="*/ 69333 w 1511813"/>
                <a:gd name="connsiteY36" fmla="*/ 432578 h 1516973"/>
                <a:gd name="connsiteX37" fmla="*/ 86360 w 1511813"/>
                <a:gd name="connsiteY37" fmla="*/ 423806 h 1516973"/>
                <a:gd name="connsiteX38" fmla="*/ 150858 w 1511813"/>
                <a:gd name="connsiteY38" fmla="*/ 436706 h 1516973"/>
                <a:gd name="connsiteX39" fmla="*/ 206583 w 1511813"/>
                <a:gd name="connsiteY39" fmla="*/ 463536 h 1516973"/>
                <a:gd name="connsiteX40" fmla="*/ 227738 w 1511813"/>
                <a:gd name="connsiteY40" fmla="*/ 457345 h 1516973"/>
                <a:gd name="connsiteX41" fmla="*/ 266952 w 1511813"/>
                <a:gd name="connsiteY41" fmla="*/ 396459 h 1516973"/>
                <a:gd name="connsiteX42" fmla="*/ 264373 w 1511813"/>
                <a:gd name="connsiteY42" fmla="*/ 380980 h 1516973"/>
                <a:gd name="connsiteX43" fmla="*/ 175108 w 1511813"/>
                <a:gd name="connsiteY43" fmla="*/ 284492 h 1516973"/>
                <a:gd name="connsiteX44" fmla="*/ 176140 w 1511813"/>
                <a:gd name="connsiteY44" fmla="*/ 267981 h 1516973"/>
                <a:gd name="connsiteX45" fmla="*/ 325258 w 1511813"/>
                <a:gd name="connsiteY45" fmla="*/ 132279 h 1516973"/>
                <a:gd name="connsiteX46" fmla="*/ 343317 w 1511813"/>
                <a:gd name="connsiteY46" fmla="*/ 132795 h 1516973"/>
                <a:gd name="connsiteX47" fmla="*/ 395431 w 1511813"/>
                <a:gd name="connsiteY47" fmla="*/ 178717 h 1516973"/>
                <a:gd name="connsiteX48" fmla="*/ 426389 w 1511813"/>
                <a:gd name="connsiteY48" fmla="*/ 224639 h 1516973"/>
                <a:gd name="connsiteX49" fmla="*/ 451156 w 1511813"/>
                <a:gd name="connsiteY49" fmla="*/ 231347 h 1516973"/>
                <a:gd name="connsiteX50" fmla="*/ 512042 w 1511813"/>
                <a:gd name="connsiteY50" fmla="*/ 200388 h 1516973"/>
                <a:gd name="connsiteX51" fmla="*/ 518233 w 1511813"/>
                <a:gd name="connsiteY51" fmla="*/ 183877 h 1516973"/>
                <a:gd name="connsiteX52" fmla="*/ 491403 w 1511813"/>
                <a:gd name="connsiteY52" fmla="*/ 69846 h 1516973"/>
                <a:gd name="connsiteX53" fmla="*/ 489855 w 1511813"/>
                <a:gd name="connsiteY53" fmla="*/ 58494 h 1516973"/>
                <a:gd name="connsiteX54" fmla="*/ 499658 w 1511813"/>
                <a:gd name="connsiteY54" fmla="*/ 43015 h 1516973"/>
                <a:gd name="connsiteX55" fmla="*/ 695730 w 1511813"/>
                <a:gd name="connsiteY55" fmla="*/ 189 h 1516973"/>
                <a:gd name="connsiteX56" fmla="*/ 713273 w 1511813"/>
                <a:gd name="connsiteY56" fmla="*/ 12056 h 1516973"/>
                <a:gd name="connsiteX57" fmla="*/ 721012 w 1511813"/>
                <a:gd name="connsiteY57" fmla="*/ 35275 h 1516973"/>
                <a:gd name="connsiteX58" fmla="*/ 738556 w 1511813"/>
                <a:gd name="connsiteY58" fmla="*/ 134343 h 1516973"/>
                <a:gd name="connsiteX59" fmla="*/ 753519 w 1511813"/>
                <a:gd name="connsiteY59" fmla="*/ 148790 h 1516973"/>
                <a:gd name="connsiteX60" fmla="*/ 820596 w 1511813"/>
                <a:gd name="connsiteY60" fmla="*/ 151886 h 1516973"/>
                <a:gd name="connsiteX61" fmla="*/ 838655 w 1511813"/>
                <a:gd name="connsiteY61" fmla="*/ 138471 h 1516973"/>
                <a:gd name="connsiteX62" fmla="*/ 877354 w 1511813"/>
                <a:gd name="connsiteY62" fmla="*/ 16700 h 1516973"/>
                <a:gd name="connsiteX63" fmla="*/ 892317 w 1511813"/>
                <a:gd name="connsiteY63" fmla="*/ 9476 h 1516973"/>
                <a:gd name="connsiteX64" fmla="*/ 1084777 w 1511813"/>
                <a:gd name="connsiteY64" fmla="*/ 70878 h 1516973"/>
                <a:gd name="connsiteX65" fmla="*/ 1093032 w 1511813"/>
                <a:gd name="connsiteY65" fmla="*/ 86873 h 1516973"/>
                <a:gd name="connsiteX66" fmla="*/ 1079617 w 1511813"/>
                <a:gd name="connsiteY66" fmla="*/ 152402 h 1516973"/>
                <a:gd name="connsiteX67" fmla="*/ 1053302 w 1511813"/>
                <a:gd name="connsiteY67" fmla="*/ 206580 h 1516973"/>
                <a:gd name="connsiteX68" fmla="*/ 1060010 w 1511813"/>
                <a:gd name="connsiteY68" fmla="*/ 228251 h 1516973"/>
                <a:gd name="connsiteX69" fmla="*/ 1118315 w 1511813"/>
                <a:gd name="connsiteY69" fmla="*/ 265917 h 1516973"/>
                <a:gd name="connsiteX70" fmla="*/ 1136374 w 1511813"/>
                <a:gd name="connsiteY70" fmla="*/ 262821 h 1516973"/>
                <a:gd name="connsiteX71" fmla="*/ 1232346 w 1511813"/>
                <a:gd name="connsiteY71" fmla="*/ 174589 h 1516973"/>
                <a:gd name="connsiteX72" fmla="*/ 1247825 w 1511813"/>
                <a:gd name="connsiteY72" fmla="*/ 175621 h 1516973"/>
                <a:gd name="connsiteX73" fmla="*/ 1384559 w 1511813"/>
                <a:gd name="connsiteY73" fmla="*/ 325770 h 1516973"/>
                <a:gd name="connsiteX74" fmla="*/ 1384043 w 1511813"/>
                <a:gd name="connsiteY74" fmla="*/ 342798 h 1516973"/>
                <a:gd name="connsiteX75" fmla="*/ 1336057 w 1511813"/>
                <a:gd name="connsiteY75" fmla="*/ 396975 h 1516973"/>
                <a:gd name="connsiteX76" fmla="*/ 1291167 w 1511813"/>
                <a:gd name="connsiteY76" fmla="*/ 426902 h 1516973"/>
                <a:gd name="connsiteX77" fmla="*/ 1284976 w 1511813"/>
                <a:gd name="connsiteY77" fmla="*/ 451153 h 1516973"/>
                <a:gd name="connsiteX78" fmla="*/ 1316450 w 1511813"/>
                <a:gd name="connsiteY78" fmla="*/ 513070 h 1516973"/>
                <a:gd name="connsiteX79" fmla="*/ 1330898 w 1511813"/>
                <a:gd name="connsiteY79" fmla="*/ 519262 h 1516973"/>
                <a:gd name="connsiteX80" fmla="*/ 1447509 w 1511813"/>
                <a:gd name="connsiteY80" fmla="*/ 491399 h 1516973"/>
                <a:gd name="connsiteX81" fmla="*/ 1458860 w 1511813"/>
                <a:gd name="connsiteY81" fmla="*/ 489851 h 1516973"/>
                <a:gd name="connsiteX82" fmla="*/ 1473307 w 1511813"/>
                <a:gd name="connsiteY82" fmla="*/ 499139 h 1516973"/>
                <a:gd name="connsiteX83" fmla="*/ 1513554 w 1511813"/>
                <a:gd name="connsiteY83" fmla="*/ 675603 h 1516973"/>
                <a:gd name="connsiteX84" fmla="*/ 1514070 w 1511813"/>
                <a:gd name="connsiteY84" fmla="*/ 679215 h 1516973"/>
                <a:gd name="connsiteX85" fmla="*/ 1490335 w 1511813"/>
                <a:gd name="connsiteY85" fmla="*/ 717397 h 1516973"/>
                <a:gd name="connsiteX86" fmla="*/ 1379916 w 1511813"/>
                <a:gd name="connsiteY86" fmla="*/ 738036 h 1516973"/>
                <a:gd name="connsiteX87" fmla="*/ 1367532 w 1511813"/>
                <a:gd name="connsiteY87" fmla="*/ 749904 h 1516973"/>
                <a:gd name="connsiteX88" fmla="*/ 1363920 w 1511813"/>
                <a:gd name="connsiteY88" fmla="*/ 822141 h 1516973"/>
                <a:gd name="connsiteX89" fmla="*/ 1375788 w 1511813"/>
                <a:gd name="connsiteY89" fmla="*/ 838136 h 1516973"/>
                <a:gd name="connsiteX90" fmla="*/ 1498590 w 1511813"/>
                <a:gd name="connsiteY90" fmla="*/ 876834 h 1516973"/>
                <a:gd name="connsiteX91" fmla="*/ 1506330 w 1511813"/>
                <a:gd name="connsiteY91" fmla="*/ 891798 h 1516973"/>
                <a:gd name="connsiteX92" fmla="*/ 1444413 w 1511813"/>
                <a:gd name="connsiteY92" fmla="*/ 1085289 h 1516973"/>
                <a:gd name="connsiteX93" fmla="*/ 1429449 w 1511813"/>
                <a:gd name="connsiteY93" fmla="*/ 1093029 h 1516973"/>
                <a:gd name="connsiteX94" fmla="*/ 1306647 w 1511813"/>
                <a:gd name="connsiteY94" fmla="*/ 1052783 h 1516973"/>
                <a:gd name="connsiteX95" fmla="*/ 1287556 w 1511813"/>
                <a:gd name="connsiteY95" fmla="*/ 1057942 h 1516973"/>
                <a:gd name="connsiteX96" fmla="*/ 1248857 w 1511813"/>
                <a:gd name="connsiteY96" fmla="*/ 1118828 h 1516973"/>
                <a:gd name="connsiteX97" fmla="*/ 1250405 w 1511813"/>
                <a:gd name="connsiteY97" fmla="*/ 1135339 h 1516973"/>
                <a:gd name="connsiteX98" fmla="*/ 1339153 w 1511813"/>
                <a:gd name="connsiteY98" fmla="*/ 1230795 h 1516973"/>
                <a:gd name="connsiteX99" fmla="*/ 1337605 w 1511813"/>
                <a:gd name="connsiteY99" fmla="*/ 1249370 h 1516973"/>
                <a:gd name="connsiteX100" fmla="*/ 1189004 w 1511813"/>
                <a:gd name="connsiteY100" fmla="*/ 1384040 h 1516973"/>
                <a:gd name="connsiteX101" fmla="*/ 1170945 w 1511813"/>
                <a:gd name="connsiteY101" fmla="*/ 1383524 h 1516973"/>
                <a:gd name="connsiteX102" fmla="*/ 1118831 w 1511813"/>
                <a:gd name="connsiteY102" fmla="*/ 1337602 h 1516973"/>
                <a:gd name="connsiteX103" fmla="*/ 1086840 w 1511813"/>
                <a:gd name="connsiteY103" fmla="*/ 1289616 h 1516973"/>
                <a:gd name="connsiteX104" fmla="*/ 1064137 w 1511813"/>
                <a:gd name="connsiteY104" fmla="*/ 1284456 h 1516973"/>
                <a:gd name="connsiteX105" fmla="*/ 1002220 w 1511813"/>
                <a:gd name="connsiteY105" fmla="*/ 1316447 h 1516973"/>
                <a:gd name="connsiteX106" fmla="*/ 996028 w 1511813"/>
                <a:gd name="connsiteY106" fmla="*/ 1332958 h 1516973"/>
                <a:gd name="connsiteX107" fmla="*/ 1022859 w 1511813"/>
                <a:gd name="connsiteY107" fmla="*/ 1446989 h 1516973"/>
                <a:gd name="connsiteX108" fmla="*/ 1024407 w 1511813"/>
                <a:gd name="connsiteY108" fmla="*/ 1459889 h 1516973"/>
                <a:gd name="connsiteX109" fmla="*/ 1015636 w 1511813"/>
                <a:gd name="connsiteY109" fmla="*/ 1473304 h 1516973"/>
                <a:gd name="connsiteX110" fmla="*/ 817500 w 1511813"/>
                <a:gd name="connsiteY110" fmla="*/ 1518710 h 1516973"/>
                <a:gd name="connsiteX111" fmla="*/ 758163 w 1511813"/>
                <a:gd name="connsiteY111" fmla="*/ 1148238 h 1516973"/>
                <a:gd name="connsiteX112" fmla="*/ 1145146 w 1511813"/>
                <a:gd name="connsiteY112" fmla="*/ 758675 h 1516973"/>
                <a:gd name="connsiteX113" fmla="*/ 757131 w 1511813"/>
                <a:gd name="connsiteY113" fmla="*/ 371176 h 1516973"/>
                <a:gd name="connsiteX114" fmla="*/ 368600 w 1511813"/>
                <a:gd name="connsiteY114" fmla="*/ 759707 h 1516973"/>
                <a:gd name="connsiteX115" fmla="*/ 758163 w 1511813"/>
                <a:gd name="connsiteY115" fmla="*/ 1148238 h 1516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</a:cxnLst>
              <a:rect l="l" t="t" r="r" b="b"/>
              <a:pathLst>
                <a:path w="1511813" h="1516973">
                  <a:moveTo>
                    <a:pt x="817500" y="1518710"/>
                  </a:moveTo>
                  <a:cubicBezTo>
                    <a:pt x="809245" y="1520774"/>
                    <a:pt x="805633" y="1516130"/>
                    <a:pt x="802537" y="1507875"/>
                  </a:cubicBezTo>
                  <a:cubicBezTo>
                    <a:pt x="795829" y="1486204"/>
                    <a:pt x="788090" y="1464532"/>
                    <a:pt x="780866" y="1442862"/>
                  </a:cubicBezTo>
                  <a:cubicBezTo>
                    <a:pt x="774674" y="1424286"/>
                    <a:pt x="777770" y="1404679"/>
                    <a:pt x="776738" y="1385072"/>
                  </a:cubicBezTo>
                  <a:cubicBezTo>
                    <a:pt x="776222" y="1369593"/>
                    <a:pt x="775706" y="1370109"/>
                    <a:pt x="760227" y="1369593"/>
                  </a:cubicBezTo>
                  <a:cubicBezTo>
                    <a:pt x="738556" y="1369593"/>
                    <a:pt x="716369" y="1368045"/>
                    <a:pt x="694698" y="1366497"/>
                  </a:cubicBezTo>
                  <a:cubicBezTo>
                    <a:pt x="683346" y="1365465"/>
                    <a:pt x="676638" y="1365981"/>
                    <a:pt x="676638" y="1379912"/>
                  </a:cubicBezTo>
                  <a:cubicBezTo>
                    <a:pt x="676638" y="1424286"/>
                    <a:pt x="655483" y="1462469"/>
                    <a:pt x="637940" y="1501683"/>
                  </a:cubicBezTo>
                  <a:cubicBezTo>
                    <a:pt x="634844" y="1508907"/>
                    <a:pt x="630716" y="1510454"/>
                    <a:pt x="622977" y="1508907"/>
                  </a:cubicBezTo>
                  <a:cubicBezTo>
                    <a:pt x="556416" y="1496523"/>
                    <a:pt x="492434" y="1475368"/>
                    <a:pt x="430517" y="1447505"/>
                  </a:cubicBezTo>
                  <a:cubicBezTo>
                    <a:pt x="423294" y="1443893"/>
                    <a:pt x="420198" y="1440282"/>
                    <a:pt x="422262" y="1431510"/>
                  </a:cubicBezTo>
                  <a:cubicBezTo>
                    <a:pt x="427421" y="1409323"/>
                    <a:pt x="431033" y="1386620"/>
                    <a:pt x="435677" y="1364433"/>
                  </a:cubicBezTo>
                  <a:cubicBezTo>
                    <a:pt x="439805" y="1344310"/>
                    <a:pt x="452704" y="1327798"/>
                    <a:pt x="461992" y="1310255"/>
                  </a:cubicBezTo>
                  <a:cubicBezTo>
                    <a:pt x="467152" y="1300452"/>
                    <a:pt x="466120" y="1295808"/>
                    <a:pt x="456316" y="1290132"/>
                  </a:cubicBezTo>
                  <a:cubicBezTo>
                    <a:pt x="435677" y="1278265"/>
                    <a:pt x="415554" y="1264849"/>
                    <a:pt x="395431" y="1251434"/>
                  </a:cubicBezTo>
                  <a:cubicBezTo>
                    <a:pt x="388207" y="1246274"/>
                    <a:pt x="383563" y="1246274"/>
                    <a:pt x="378919" y="1254014"/>
                  </a:cubicBezTo>
                  <a:cubicBezTo>
                    <a:pt x="356216" y="1293228"/>
                    <a:pt x="319066" y="1317479"/>
                    <a:pt x="283464" y="1342246"/>
                  </a:cubicBezTo>
                  <a:cubicBezTo>
                    <a:pt x="276240" y="1346890"/>
                    <a:pt x="272112" y="1346374"/>
                    <a:pt x="265920" y="1341214"/>
                  </a:cubicBezTo>
                  <a:cubicBezTo>
                    <a:pt x="214323" y="1297356"/>
                    <a:pt x="169433" y="1246790"/>
                    <a:pt x="130218" y="1191580"/>
                  </a:cubicBezTo>
                  <a:cubicBezTo>
                    <a:pt x="125575" y="1185389"/>
                    <a:pt x="125059" y="1180745"/>
                    <a:pt x="130734" y="1174553"/>
                  </a:cubicBezTo>
                  <a:cubicBezTo>
                    <a:pt x="146730" y="1157010"/>
                    <a:pt x="161177" y="1138435"/>
                    <a:pt x="177688" y="1121408"/>
                  </a:cubicBezTo>
                  <a:cubicBezTo>
                    <a:pt x="191104" y="1107476"/>
                    <a:pt x="209163" y="1099221"/>
                    <a:pt x="225674" y="1089417"/>
                  </a:cubicBezTo>
                  <a:cubicBezTo>
                    <a:pt x="236510" y="1083225"/>
                    <a:pt x="237026" y="1078065"/>
                    <a:pt x="230834" y="1067230"/>
                  </a:cubicBezTo>
                  <a:cubicBezTo>
                    <a:pt x="218967" y="1047107"/>
                    <a:pt x="208647" y="1025436"/>
                    <a:pt x="198327" y="1004281"/>
                  </a:cubicBezTo>
                  <a:cubicBezTo>
                    <a:pt x="194716" y="997057"/>
                    <a:pt x="192136" y="993445"/>
                    <a:pt x="183880" y="998089"/>
                  </a:cubicBezTo>
                  <a:cubicBezTo>
                    <a:pt x="147246" y="1017180"/>
                    <a:pt x="108031" y="1024920"/>
                    <a:pt x="67269" y="1025952"/>
                  </a:cubicBezTo>
                  <a:cubicBezTo>
                    <a:pt x="63657" y="1025952"/>
                    <a:pt x="59529" y="1026984"/>
                    <a:pt x="55918" y="1027500"/>
                  </a:cubicBezTo>
                  <a:cubicBezTo>
                    <a:pt x="48694" y="1028532"/>
                    <a:pt x="44050" y="1025952"/>
                    <a:pt x="41470" y="1018212"/>
                  </a:cubicBezTo>
                  <a:cubicBezTo>
                    <a:pt x="21347" y="960939"/>
                    <a:pt x="6384" y="902117"/>
                    <a:pt x="1224" y="841748"/>
                  </a:cubicBezTo>
                  <a:cubicBezTo>
                    <a:pt x="-1872" y="808725"/>
                    <a:pt x="-1356" y="809241"/>
                    <a:pt x="30635" y="797374"/>
                  </a:cubicBezTo>
                  <a:cubicBezTo>
                    <a:pt x="64173" y="784474"/>
                    <a:pt x="98744" y="775703"/>
                    <a:pt x="134862" y="778799"/>
                  </a:cubicBezTo>
                  <a:cubicBezTo>
                    <a:pt x="144150" y="779315"/>
                    <a:pt x="147246" y="775187"/>
                    <a:pt x="147246" y="765899"/>
                  </a:cubicBezTo>
                  <a:cubicBezTo>
                    <a:pt x="147246" y="742680"/>
                    <a:pt x="148278" y="719461"/>
                    <a:pt x="150342" y="696242"/>
                  </a:cubicBezTo>
                  <a:cubicBezTo>
                    <a:pt x="151373" y="685923"/>
                    <a:pt x="150858" y="678699"/>
                    <a:pt x="137442" y="678699"/>
                  </a:cubicBezTo>
                  <a:cubicBezTo>
                    <a:pt x="92552" y="678699"/>
                    <a:pt x="53854" y="657544"/>
                    <a:pt x="14639" y="639485"/>
                  </a:cubicBezTo>
                  <a:cubicBezTo>
                    <a:pt x="7932" y="636389"/>
                    <a:pt x="6384" y="632261"/>
                    <a:pt x="7932" y="625037"/>
                  </a:cubicBezTo>
                  <a:cubicBezTo>
                    <a:pt x="20315" y="558476"/>
                    <a:pt x="40954" y="494495"/>
                    <a:pt x="69333" y="432578"/>
                  </a:cubicBezTo>
                  <a:cubicBezTo>
                    <a:pt x="72945" y="424838"/>
                    <a:pt x="77073" y="421742"/>
                    <a:pt x="86360" y="423806"/>
                  </a:cubicBezTo>
                  <a:cubicBezTo>
                    <a:pt x="107515" y="428450"/>
                    <a:pt x="129186" y="432578"/>
                    <a:pt x="150858" y="436706"/>
                  </a:cubicBezTo>
                  <a:cubicBezTo>
                    <a:pt x="171497" y="440833"/>
                    <a:pt x="188008" y="453733"/>
                    <a:pt x="206583" y="463536"/>
                  </a:cubicBezTo>
                  <a:cubicBezTo>
                    <a:pt x="216903" y="468696"/>
                    <a:pt x="221546" y="467664"/>
                    <a:pt x="227738" y="457345"/>
                  </a:cubicBezTo>
                  <a:cubicBezTo>
                    <a:pt x="239606" y="436706"/>
                    <a:pt x="253021" y="416582"/>
                    <a:pt x="266952" y="396459"/>
                  </a:cubicBezTo>
                  <a:cubicBezTo>
                    <a:pt x="271596" y="389752"/>
                    <a:pt x="271596" y="385108"/>
                    <a:pt x="264373" y="380980"/>
                  </a:cubicBezTo>
                  <a:cubicBezTo>
                    <a:pt x="225158" y="357761"/>
                    <a:pt x="200391" y="320611"/>
                    <a:pt x="175108" y="284492"/>
                  </a:cubicBezTo>
                  <a:cubicBezTo>
                    <a:pt x="170465" y="277785"/>
                    <a:pt x="170981" y="273657"/>
                    <a:pt x="176140" y="267981"/>
                  </a:cubicBezTo>
                  <a:cubicBezTo>
                    <a:pt x="219998" y="216383"/>
                    <a:pt x="270048" y="171493"/>
                    <a:pt x="325258" y="132279"/>
                  </a:cubicBezTo>
                  <a:cubicBezTo>
                    <a:pt x="331966" y="127635"/>
                    <a:pt x="336609" y="126603"/>
                    <a:pt x="343317" y="132795"/>
                  </a:cubicBezTo>
                  <a:cubicBezTo>
                    <a:pt x="360344" y="148274"/>
                    <a:pt x="378404" y="162722"/>
                    <a:pt x="395431" y="178717"/>
                  </a:cubicBezTo>
                  <a:cubicBezTo>
                    <a:pt x="409362" y="191616"/>
                    <a:pt x="416070" y="209160"/>
                    <a:pt x="426389" y="224639"/>
                  </a:cubicBezTo>
                  <a:cubicBezTo>
                    <a:pt x="437741" y="241666"/>
                    <a:pt x="435161" y="240634"/>
                    <a:pt x="451156" y="231347"/>
                  </a:cubicBezTo>
                  <a:cubicBezTo>
                    <a:pt x="470763" y="219995"/>
                    <a:pt x="491403" y="209676"/>
                    <a:pt x="512042" y="200388"/>
                  </a:cubicBezTo>
                  <a:cubicBezTo>
                    <a:pt x="521329" y="196260"/>
                    <a:pt x="522361" y="192132"/>
                    <a:pt x="518233" y="183877"/>
                  </a:cubicBezTo>
                  <a:cubicBezTo>
                    <a:pt x="499142" y="148274"/>
                    <a:pt x="492434" y="109576"/>
                    <a:pt x="491403" y="69846"/>
                  </a:cubicBezTo>
                  <a:cubicBezTo>
                    <a:pt x="491403" y="66234"/>
                    <a:pt x="490371" y="62106"/>
                    <a:pt x="489855" y="58494"/>
                  </a:cubicBezTo>
                  <a:cubicBezTo>
                    <a:pt x="488307" y="50239"/>
                    <a:pt x="491403" y="46111"/>
                    <a:pt x="499658" y="43015"/>
                  </a:cubicBezTo>
                  <a:cubicBezTo>
                    <a:pt x="563123" y="20312"/>
                    <a:pt x="628653" y="6380"/>
                    <a:pt x="695730" y="189"/>
                  </a:cubicBezTo>
                  <a:cubicBezTo>
                    <a:pt x="706049" y="-843"/>
                    <a:pt x="710693" y="2253"/>
                    <a:pt x="713273" y="12056"/>
                  </a:cubicBezTo>
                  <a:cubicBezTo>
                    <a:pt x="715337" y="19796"/>
                    <a:pt x="717917" y="27536"/>
                    <a:pt x="721012" y="35275"/>
                  </a:cubicBezTo>
                  <a:cubicBezTo>
                    <a:pt x="734428" y="67266"/>
                    <a:pt x="741136" y="99772"/>
                    <a:pt x="738556" y="134343"/>
                  </a:cubicBezTo>
                  <a:cubicBezTo>
                    <a:pt x="737524" y="145694"/>
                    <a:pt x="742168" y="148790"/>
                    <a:pt x="753519" y="148790"/>
                  </a:cubicBezTo>
                  <a:cubicBezTo>
                    <a:pt x="775706" y="148274"/>
                    <a:pt x="797893" y="149822"/>
                    <a:pt x="820596" y="151886"/>
                  </a:cubicBezTo>
                  <a:cubicBezTo>
                    <a:pt x="831948" y="152918"/>
                    <a:pt x="838655" y="152402"/>
                    <a:pt x="838655" y="138471"/>
                  </a:cubicBezTo>
                  <a:cubicBezTo>
                    <a:pt x="838655" y="94097"/>
                    <a:pt x="859810" y="55914"/>
                    <a:pt x="877354" y="16700"/>
                  </a:cubicBezTo>
                  <a:cubicBezTo>
                    <a:pt x="880449" y="9476"/>
                    <a:pt x="885093" y="7928"/>
                    <a:pt x="892317" y="9476"/>
                  </a:cubicBezTo>
                  <a:cubicBezTo>
                    <a:pt x="958878" y="21860"/>
                    <a:pt x="1022859" y="42499"/>
                    <a:pt x="1084777" y="70878"/>
                  </a:cubicBezTo>
                  <a:cubicBezTo>
                    <a:pt x="1092000" y="74489"/>
                    <a:pt x="1095096" y="78617"/>
                    <a:pt x="1093032" y="86873"/>
                  </a:cubicBezTo>
                  <a:cubicBezTo>
                    <a:pt x="1088388" y="108544"/>
                    <a:pt x="1084261" y="130731"/>
                    <a:pt x="1079617" y="152402"/>
                  </a:cubicBezTo>
                  <a:cubicBezTo>
                    <a:pt x="1075489" y="172525"/>
                    <a:pt x="1062590" y="189036"/>
                    <a:pt x="1053302" y="206580"/>
                  </a:cubicBezTo>
                  <a:cubicBezTo>
                    <a:pt x="1047626" y="217415"/>
                    <a:pt x="1048658" y="222575"/>
                    <a:pt x="1060010" y="228251"/>
                  </a:cubicBezTo>
                  <a:cubicBezTo>
                    <a:pt x="1080133" y="239602"/>
                    <a:pt x="1099740" y="252502"/>
                    <a:pt x="1118315" y="265917"/>
                  </a:cubicBezTo>
                  <a:cubicBezTo>
                    <a:pt x="1126571" y="272109"/>
                    <a:pt x="1131214" y="271593"/>
                    <a:pt x="1136374" y="262821"/>
                  </a:cubicBezTo>
                  <a:cubicBezTo>
                    <a:pt x="1159077" y="223607"/>
                    <a:pt x="1196744" y="199872"/>
                    <a:pt x="1232346" y="174589"/>
                  </a:cubicBezTo>
                  <a:cubicBezTo>
                    <a:pt x="1238538" y="170461"/>
                    <a:pt x="1242666" y="170977"/>
                    <a:pt x="1247825" y="175621"/>
                  </a:cubicBezTo>
                  <a:cubicBezTo>
                    <a:pt x="1299939" y="219995"/>
                    <a:pt x="1345345" y="270045"/>
                    <a:pt x="1384559" y="325770"/>
                  </a:cubicBezTo>
                  <a:cubicBezTo>
                    <a:pt x="1389203" y="331962"/>
                    <a:pt x="1389719" y="336606"/>
                    <a:pt x="1384043" y="342798"/>
                  </a:cubicBezTo>
                  <a:cubicBezTo>
                    <a:pt x="1368048" y="360857"/>
                    <a:pt x="1352569" y="379432"/>
                    <a:pt x="1336057" y="396975"/>
                  </a:cubicBezTo>
                  <a:cubicBezTo>
                    <a:pt x="1323674" y="409875"/>
                    <a:pt x="1306131" y="417098"/>
                    <a:pt x="1291167" y="426902"/>
                  </a:cubicBezTo>
                  <a:cubicBezTo>
                    <a:pt x="1276720" y="436706"/>
                    <a:pt x="1276720" y="436190"/>
                    <a:pt x="1284976" y="451153"/>
                  </a:cubicBezTo>
                  <a:cubicBezTo>
                    <a:pt x="1295811" y="471792"/>
                    <a:pt x="1306647" y="492431"/>
                    <a:pt x="1316450" y="513070"/>
                  </a:cubicBezTo>
                  <a:cubicBezTo>
                    <a:pt x="1320062" y="520294"/>
                    <a:pt x="1323158" y="523390"/>
                    <a:pt x="1330898" y="519262"/>
                  </a:cubicBezTo>
                  <a:cubicBezTo>
                    <a:pt x="1367532" y="500171"/>
                    <a:pt x="1406746" y="492431"/>
                    <a:pt x="1447509" y="491399"/>
                  </a:cubicBezTo>
                  <a:cubicBezTo>
                    <a:pt x="1451120" y="491399"/>
                    <a:pt x="1455248" y="490367"/>
                    <a:pt x="1458860" y="489851"/>
                  </a:cubicBezTo>
                  <a:cubicBezTo>
                    <a:pt x="1466600" y="488819"/>
                    <a:pt x="1470728" y="491399"/>
                    <a:pt x="1473307" y="499139"/>
                  </a:cubicBezTo>
                  <a:cubicBezTo>
                    <a:pt x="1493431" y="556412"/>
                    <a:pt x="1508394" y="615234"/>
                    <a:pt x="1513554" y="675603"/>
                  </a:cubicBezTo>
                  <a:cubicBezTo>
                    <a:pt x="1513554" y="676635"/>
                    <a:pt x="1513554" y="678183"/>
                    <a:pt x="1514070" y="679215"/>
                  </a:cubicBezTo>
                  <a:cubicBezTo>
                    <a:pt x="1518713" y="714301"/>
                    <a:pt x="1519745" y="706046"/>
                    <a:pt x="1490335" y="717397"/>
                  </a:cubicBezTo>
                  <a:cubicBezTo>
                    <a:pt x="1454732" y="730813"/>
                    <a:pt x="1418614" y="741648"/>
                    <a:pt x="1379916" y="738036"/>
                  </a:cubicBezTo>
                  <a:cubicBezTo>
                    <a:pt x="1371144" y="737004"/>
                    <a:pt x="1368048" y="740616"/>
                    <a:pt x="1367532" y="749904"/>
                  </a:cubicBezTo>
                  <a:cubicBezTo>
                    <a:pt x="1367016" y="774155"/>
                    <a:pt x="1365984" y="797890"/>
                    <a:pt x="1363920" y="822141"/>
                  </a:cubicBezTo>
                  <a:cubicBezTo>
                    <a:pt x="1363404" y="831944"/>
                    <a:pt x="1363920" y="838136"/>
                    <a:pt x="1375788" y="838136"/>
                  </a:cubicBezTo>
                  <a:cubicBezTo>
                    <a:pt x="1420678" y="838136"/>
                    <a:pt x="1459376" y="858775"/>
                    <a:pt x="1498590" y="876834"/>
                  </a:cubicBezTo>
                  <a:cubicBezTo>
                    <a:pt x="1505298" y="879930"/>
                    <a:pt x="1507878" y="883542"/>
                    <a:pt x="1506330" y="891798"/>
                  </a:cubicBezTo>
                  <a:cubicBezTo>
                    <a:pt x="1493947" y="958875"/>
                    <a:pt x="1472791" y="1023372"/>
                    <a:pt x="1444413" y="1085289"/>
                  </a:cubicBezTo>
                  <a:cubicBezTo>
                    <a:pt x="1441317" y="1092513"/>
                    <a:pt x="1437189" y="1094577"/>
                    <a:pt x="1429449" y="1093029"/>
                  </a:cubicBezTo>
                  <a:cubicBezTo>
                    <a:pt x="1386623" y="1085289"/>
                    <a:pt x="1343797" y="1078581"/>
                    <a:pt x="1306647" y="1052783"/>
                  </a:cubicBezTo>
                  <a:cubicBezTo>
                    <a:pt x="1297875" y="1046591"/>
                    <a:pt x="1293231" y="1048655"/>
                    <a:pt x="1287556" y="1057942"/>
                  </a:cubicBezTo>
                  <a:cubicBezTo>
                    <a:pt x="1275688" y="1078581"/>
                    <a:pt x="1262273" y="1098705"/>
                    <a:pt x="1248857" y="1118828"/>
                  </a:cubicBezTo>
                  <a:cubicBezTo>
                    <a:pt x="1244214" y="1125535"/>
                    <a:pt x="1242150" y="1130179"/>
                    <a:pt x="1250405" y="1135339"/>
                  </a:cubicBezTo>
                  <a:cubicBezTo>
                    <a:pt x="1289620" y="1158558"/>
                    <a:pt x="1313871" y="1194676"/>
                    <a:pt x="1339153" y="1230795"/>
                  </a:cubicBezTo>
                  <a:cubicBezTo>
                    <a:pt x="1344313" y="1238018"/>
                    <a:pt x="1343797" y="1242662"/>
                    <a:pt x="1337605" y="1249370"/>
                  </a:cubicBezTo>
                  <a:cubicBezTo>
                    <a:pt x="1293747" y="1300968"/>
                    <a:pt x="1244214" y="1345342"/>
                    <a:pt x="1189004" y="1384040"/>
                  </a:cubicBezTo>
                  <a:cubicBezTo>
                    <a:pt x="1182296" y="1388684"/>
                    <a:pt x="1177652" y="1389716"/>
                    <a:pt x="1170945" y="1383524"/>
                  </a:cubicBezTo>
                  <a:cubicBezTo>
                    <a:pt x="1153918" y="1368045"/>
                    <a:pt x="1135858" y="1353597"/>
                    <a:pt x="1118831" y="1337602"/>
                  </a:cubicBezTo>
                  <a:cubicBezTo>
                    <a:pt x="1104384" y="1324187"/>
                    <a:pt x="1096644" y="1306128"/>
                    <a:pt x="1086840" y="1289616"/>
                  </a:cubicBezTo>
                  <a:cubicBezTo>
                    <a:pt x="1080133" y="1278265"/>
                    <a:pt x="1074973" y="1277749"/>
                    <a:pt x="1064137" y="1284456"/>
                  </a:cubicBezTo>
                  <a:cubicBezTo>
                    <a:pt x="1044530" y="1296324"/>
                    <a:pt x="1023375" y="1306643"/>
                    <a:pt x="1002220" y="1316447"/>
                  </a:cubicBezTo>
                  <a:cubicBezTo>
                    <a:pt x="993449" y="1320575"/>
                    <a:pt x="991385" y="1324703"/>
                    <a:pt x="996028" y="1332958"/>
                  </a:cubicBezTo>
                  <a:cubicBezTo>
                    <a:pt x="1015120" y="1368561"/>
                    <a:pt x="1021827" y="1407259"/>
                    <a:pt x="1022859" y="1446989"/>
                  </a:cubicBezTo>
                  <a:cubicBezTo>
                    <a:pt x="1022859" y="1451117"/>
                    <a:pt x="1023891" y="1455245"/>
                    <a:pt x="1024407" y="1459889"/>
                  </a:cubicBezTo>
                  <a:cubicBezTo>
                    <a:pt x="1025439" y="1466596"/>
                    <a:pt x="1022859" y="1470724"/>
                    <a:pt x="1015636" y="1473304"/>
                  </a:cubicBezTo>
                  <a:cubicBezTo>
                    <a:pt x="970745" y="1493943"/>
                    <a:pt x="870646" y="1516130"/>
                    <a:pt x="817500" y="1518710"/>
                  </a:cubicBezTo>
                  <a:close/>
                  <a:moveTo>
                    <a:pt x="758163" y="1148238"/>
                  </a:moveTo>
                  <a:cubicBezTo>
                    <a:pt x="974357" y="1144627"/>
                    <a:pt x="1145146" y="976418"/>
                    <a:pt x="1145146" y="758675"/>
                  </a:cubicBezTo>
                  <a:cubicBezTo>
                    <a:pt x="1145146" y="542481"/>
                    <a:pt x="974357" y="371176"/>
                    <a:pt x="757131" y="371176"/>
                  </a:cubicBezTo>
                  <a:cubicBezTo>
                    <a:pt x="539904" y="371176"/>
                    <a:pt x="368600" y="542481"/>
                    <a:pt x="368600" y="759707"/>
                  </a:cubicBezTo>
                  <a:cubicBezTo>
                    <a:pt x="369116" y="977966"/>
                    <a:pt x="541452" y="1145659"/>
                    <a:pt x="758163" y="1148238"/>
                  </a:cubicBezTo>
                  <a:close/>
                </a:path>
              </a:pathLst>
            </a:custGeom>
            <a:grpFill/>
            <a:ln w="51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1114" name="Group 29">
              <a:extLst>
                <a:ext uri="{FF2B5EF4-FFF2-40B4-BE49-F238E27FC236}">
                  <a16:creationId xmlns:a16="http://schemas.microsoft.com/office/drawing/2014/main" id="{BC69DB4C-B2EA-4392-B4A3-EE775C7B812F}"/>
                </a:ext>
              </a:extLst>
            </p:cNvPr>
            <p:cNvGrpSpPr/>
            <p:nvPr/>
          </p:nvGrpSpPr>
          <p:grpSpPr>
            <a:xfrm>
              <a:off x="3563163" y="3556278"/>
              <a:ext cx="1218879" cy="1218879"/>
              <a:chOff x="3264582" y="1870309"/>
              <a:chExt cx="1774962" cy="1774962"/>
            </a:xfrm>
            <a:grpFill/>
          </p:grpSpPr>
          <p:sp>
            <p:nvSpPr>
              <p:cNvPr id="1116" name="Freeform: Shape 31">
                <a:extLst>
                  <a:ext uri="{FF2B5EF4-FFF2-40B4-BE49-F238E27FC236}">
                    <a16:creationId xmlns:a16="http://schemas.microsoft.com/office/drawing/2014/main" id="{45A57558-A521-4754-B376-50F1CEB743F4}"/>
                  </a:ext>
                </a:extLst>
              </p:cNvPr>
              <p:cNvSpPr/>
              <p:nvPr/>
            </p:nvSpPr>
            <p:spPr>
              <a:xfrm>
                <a:off x="3264582" y="1870309"/>
                <a:ext cx="1774962" cy="1774962"/>
              </a:xfrm>
              <a:custGeom>
                <a:avLst/>
                <a:gdLst>
                  <a:gd name="connsiteX0" fmla="*/ 894776 w 1774962"/>
                  <a:gd name="connsiteY0" fmla="*/ 1775736 h 1774962"/>
                  <a:gd name="connsiteX1" fmla="*/ 852466 w 1774962"/>
                  <a:gd name="connsiteY1" fmla="*/ 1775736 h 1774962"/>
                  <a:gd name="connsiteX2" fmla="*/ 839567 w 1774962"/>
                  <a:gd name="connsiteY2" fmla="*/ 1764901 h 1774962"/>
                  <a:gd name="connsiteX3" fmla="*/ 819960 w 1774962"/>
                  <a:gd name="connsiteY3" fmla="*/ 1666349 h 1774962"/>
                  <a:gd name="connsiteX4" fmla="*/ 822024 w 1774962"/>
                  <a:gd name="connsiteY4" fmla="*/ 1636938 h 1774962"/>
                  <a:gd name="connsiteX5" fmla="*/ 811704 w 1774962"/>
                  <a:gd name="connsiteY5" fmla="*/ 1623523 h 1774962"/>
                  <a:gd name="connsiteX6" fmla="*/ 695093 w 1774962"/>
                  <a:gd name="connsiteY6" fmla="*/ 1601852 h 1774962"/>
                  <a:gd name="connsiteX7" fmla="*/ 680130 w 1774962"/>
                  <a:gd name="connsiteY7" fmla="*/ 1610623 h 1774962"/>
                  <a:gd name="connsiteX8" fmla="*/ 615116 w 1774962"/>
                  <a:gd name="connsiteY8" fmla="*/ 1727234 h 1774962"/>
                  <a:gd name="connsiteX9" fmla="*/ 603765 w 1774962"/>
                  <a:gd name="connsiteY9" fmla="*/ 1730330 h 1774962"/>
                  <a:gd name="connsiteX10" fmla="*/ 512953 w 1774962"/>
                  <a:gd name="connsiteY10" fmla="*/ 1694212 h 1774962"/>
                  <a:gd name="connsiteX11" fmla="*/ 507277 w 1774962"/>
                  <a:gd name="connsiteY11" fmla="*/ 1681828 h 1774962"/>
                  <a:gd name="connsiteX12" fmla="*/ 527400 w 1774962"/>
                  <a:gd name="connsiteY12" fmla="*/ 1583277 h 1774962"/>
                  <a:gd name="connsiteX13" fmla="*/ 541848 w 1774962"/>
                  <a:gd name="connsiteY13" fmla="*/ 1552834 h 1774962"/>
                  <a:gd name="connsiteX14" fmla="*/ 537720 w 1774962"/>
                  <a:gd name="connsiteY14" fmla="*/ 1539418 h 1774962"/>
                  <a:gd name="connsiteX15" fmla="*/ 435041 w 1774962"/>
                  <a:gd name="connsiteY15" fmla="*/ 1472857 h 1774962"/>
                  <a:gd name="connsiteX16" fmla="*/ 420593 w 1774962"/>
                  <a:gd name="connsiteY16" fmla="*/ 1474921 h 1774962"/>
                  <a:gd name="connsiteX17" fmla="*/ 315334 w 1774962"/>
                  <a:gd name="connsiteY17" fmla="*/ 1559026 h 1774962"/>
                  <a:gd name="connsiteX18" fmla="*/ 302950 w 1774962"/>
                  <a:gd name="connsiteY18" fmla="*/ 1557478 h 1774962"/>
                  <a:gd name="connsiteX19" fmla="*/ 233809 w 1774962"/>
                  <a:gd name="connsiteY19" fmla="*/ 1490401 h 1774962"/>
                  <a:gd name="connsiteX20" fmla="*/ 232777 w 1774962"/>
                  <a:gd name="connsiteY20" fmla="*/ 1476985 h 1774962"/>
                  <a:gd name="connsiteX21" fmla="*/ 289019 w 1774962"/>
                  <a:gd name="connsiteY21" fmla="*/ 1393397 h 1774962"/>
                  <a:gd name="connsiteX22" fmla="*/ 312754 w 1774962"/>
                  <a:gd name="connsiteY22" fmla="*/ 1371726 h 1774962"/>
                  <a:gd name="connsiteX23" fmla="*/ 314818 w 1774962"/>
                  <a:gd name="connsiteY23" fmla="*/ 1355731 h 1774962"/>
                  <a:gd name="connsiteX24" fmla="*/ 246193 w 1774962"/>
                  <a:gd name="connsiteY24" fmla="*/ 1255631 h 1774962"/>
                  <a:gd name="connsiteX25" fmla="*/ 230713 w 1774962"/>
                  <a:gd name="connsiteY25" fmla="*/ 1253051 h 1774962"/>
                  <a:gd name="connsiteX26" fmla="*/ 102751 w 1774962"/>
                  <a:gd name="connsiteY26" fmla="*/ 1289685 h 1774962"/>
                  <a:gd name="connsiteX27" fmla="*/ 91916 w 1774962"/>
                  <a:gd name="connsiteY27" fmla="*/ 1282978 h 1774962"/>
                  <a:gd name="connsiteX28" fmla="*/ 53733 w 1774962"/>
                  <a:gd name="connsiteY28" fmla="*/ 1194230 h 1774962"/>
                  <a:gd name="connsiteX29" fmla="*/ 58377 w 1774962"/>
                  <a:gd name="connsiteY29" fmla="*/ 1181330 h 1774962"/>
                  <a:gd name="connsiteX30" fmla="*/ 142481 w 1774962"/>
                  <a:gd name="connsiteY30" fmla="*/ 1125605 h 1774962"/>
                  <a:gd name="connsiteX31" fmla="*/ 173956 w 1774962"/>
                  <a:gd name="connsiteY31" fmla="*/ 1114253 h 1774962"/>
                  <a:gd name="connsiteX32" fmla="*/ 180664 w 1774962"/>
                  <a:gd name="connsiteY32" fmla="*/ 1101870 h 1774962"/>
                  <a:gd name="connsiteX33" fmla="*/ 154865 w 1774962"/>
                  <a:gd name="connsiteY33" fmla="*/ 981131 h 1774962"/>
                  <a:gd name="connsiteX34" fmla="*/ 144029 w 1774962"/>
                  <a:gd name="connsiteY34" fmla="*/ 973391 h 1774962"/>
                  <a:gd name="connsiteX35" fmla="*/ 10391 w 1774962"/>
                  <a:gd name="connsiteY35" fmla="*/ 958428 h 1774962"/>
                  <a:gd name="connsiteX36" fmla="*/ 2135 w 1774962"/>
                  <a:gd name="connsiteY36" fmla="*/ 948624 h 1774962"/>
                  <a:gd name="connsiteX37" fmla="*/ 588 w 1774962"/>
                  <a:gd name="connsiteY37" fmla="*/ 850589 h 1774962"/>
                  <a:gd name="connsiteX38" fmla="*/ 10391 w 1774962"/>
                  <a:gd name="connsiteY38" fmla="*/ 840785 h 1774962"/>
                  <a:gd name="connsiteX39" fmla="*/ 110491 w 1774962"/>
                  <a:gd name="connsiteY39" fmla="*/ 820662 h 1774962"/>
                  <a:gd name="connsiteX40" fmla="*/ 139901 w 1774962"/>
                  <a:gd name="connsiteY40" fmla="*/ 822726 h 1774962"/>
                  <a:gd name="connsiteX41" fmla="*/ 153317 w 1774962"/>
                  <a:gd name="connsiteY41" fmla="*/ 811890 h 1774962"/>
                  <a:gd name="connsiteX42" fmla="*/ 174472 w 1774962"/>
                  <a:gd name="connsiteY42" fmla="*/ 696827 h 1774962"/>
                  <a:gd name="connsiteX43" fmla="*/ 164152 w 1774962"/>
                  <a:gd name="connsiteY43" fmla="*/ 680316 h 1774962"/>
                  <a:gd name="connsiteX44" fmla="*/ 49090 w 1774962"/>
                  <a:gd name="connsiteY44" fmla="*/ 615819 h 1774962"/>
                  <a:gd name="connsiteX45" fmla="*/ 45993 w 1774962"/>
                  <a:gd name="connsiteY45" fmla="*/ 606015 h 1774962"/>
                  <a:gd name="connsiteX46" fmla="*/ 82628 w 1774962"/>
                  <a:gd name="connsiteY46" fmla="*/ 513655 h 1774962"/>
                  <a:gd name="connsiteX47" fmla="*/ 93979 w 1774962"/>
                  <a:gd name="connsiteY47" fmla="*/ 508496 h 1774962"/>
                  <a:gd name="connsiteX48" fmla="*/ 224006 w 1774962"/>
                  <a:gd name="connsiteY48" fmla="*/ 543066 h 1774962"/>
                  <a:gd name="connsiteX49" fmla="*/ 236905 w 1774962"/>
                  <a:gd name="connsiteY49" fmla="*/ 538938 h 1774962"/>
                  <a:gd name="connsiteX50" fmla="*/ 302434 w 1774962"/>
                  <a:gd name="connsiteY50" fmla="*/ 437291 h 1774962"/>
                  <a:gd name="connsiteX51" fmla="*/ 302950 w 1774962"/>
                  <a:gd name="connsiteY51" fmla="*/ 423359 h 1774962"/>
                  <a:gd name="connsiteX52" fmla="*/ 238453 w 1774962"/>
                  <a:gd name="connsiteY52" fmla="*/ 346995 h 1774962"/>
                  <a:gd name="connsiteX53" fmla="*/ 228650 w 1774962"/>
                  <a:gd name="connsiteY53" fmla="*/ 333063 h 1774962"/>
                  <a:gd name="connsiteX54" fmla="*/ 230713 w 1774962"/>
                  <a:gd name="connsiteY54" fmla="*/ 290237 h 1774962"/>
                  <a:gd name="connsiteX55" fmla="*/ 283859 w 1774962"/>
                  <a:gd name="connsiteY55" fmla="*/ 236060 h 1774962"/>
                  <a:gd name="connsiteX56" fmla="*/ 300370 w 1774962"/>
                  <a:gd name="connsiteY56" fmla="*/ 234512 h 1774962"/>
                  <a:gd name="connsiteX57" fmla="*/ 380863 w 1774962"/>
                  <a:gd name="connsiteY57" fmla="*/ 288173 h 1774962"/>
                  <a:gd name="connsiteX58" fmla="*/ 403050 w 1774962"/>
                  <a:gd name="connsiteY58" fmla="*/ 311392 h 1774962"/>
                  <a:gd name="connsiteX59" fmla="*/ 422141 w 1774962"/>
                  <a:gd name="connsiteY59" fmla="*/ 313972 h 1774962"/>
                  <a:gd name="connsiteX60" fmla="*/ 519661 w 1774962"/>
                  <a:gd name="connsiteY60" fmla="*/ 246895 h 1774962"/>
                  <a:gd name="connsiteX61" fmla="*/ 524820 w 1774962"/>
                  <a:gd name="connsiteY61" fmla="*/ 233996 h 1774962"/>
                  <a:gd name="connsiteX62" fmla="*/ 492314 w 1774962"/>
                  <a:gd name="connsiteY62" fmla="*/ 127704 h 1774962"/>
                  <a:gd name="connsiteX63" fmla="*/ 514501 w 1774962"/>
                  <a:gd name="connsiteY63" fmla="*/ 82298 h 1774962"/>
                  <a:gd name="connsiteX64" fmla="*/ 578482 w 1774962"/>
                  <a:gd name="connsiteY64" fmla="*/ 55468 h 1774962"/>
                  <a:gd name="connsiteX65" fmla="*/ 595509 w 1774962"/>
                  <a:gd name="connsiteY65" fmla="*/ 60111 h 1774962"/>
                  <a:gd name="connsiteX66" fmla="*/ 648655 w 1774962"/>
                  <a:gd name="connsiteY66" fmla="*/ 139572 h 1774962"/>
                  <a:gd name="connsiteX67" fmla="*/ 661039 w 1774962"/>
                  <a:gd name="connsiteY67" fmla="*/ 172078 h 1774962"/>
                  <a:gd name="connsiteX68" fmla="*/ 675486 w 1774962"/>
                  <a:gd name="connsiteY68" fmla="*/ 180334 h 1774962"/>
                  <a:gd name="connsiteX69" fmla="*/ 792613 w 1774962"/>
                  <a:gd name="connsiteY69" fmla="*/ 155567 h 1774962"/>
                  <a:gd name="connsiteX70" fmla="*/ 801900 w 1774962"/>
                  <a:gd name="connsiteY70" fmla="*/ 143700 h 1774962"/>
                  <a:gd name="connsiteX71" fmla="*/ 816864 w 1774962"/>
                  <a:gd name="connsiteY71" fmla="*/ 11094 h 1774962"/>
                  <a:gd name="connsiteX72" fmla="*/ 826151 w 1774962"/>
                  <a:gd name="connsiteY72" fmla="*/ 2322 h 1774962"/>
                  <a:gd name="connsiteX73" fmla="*/ 925219 w 1774962"/>
                  <a:gd name="connsiteY73" fmla="*/ 774 h 1774962"/>
                  <a:gd name="connsiteX74" fmla="*/ 934507 w 1774962"/>
                  <a:gd name="connsiteY74" fmla="*/ 10062 h 1774962"/>
                  <a:gd name="connsiteX75" fmla="*/ 954114 w 1774962"/>
                  <a:gd name="connsiteY75" fmla="*/ 111193 h 1774962"/>
                  <a:gd name="connsiteX76" fmla="*/ 952050 w 1774962"/>
                  <a:gd name="connsiteY76" fmla="*/ 140604 h 1774962"/>
                  <a:gd name="connsiteX77" fmla="*/ 962369 w 1774962"/>
                  <a:gd name="connsiteY77" fmla="*/ 152987 h 1774962"/>
                  <a:gd name="connsiteX78" fmla="*/ 1078980 w 1774962"/>
                  <a:gd name="connsiteY78" fmla="*/ 174658 h 1774962"/>
                  <a:gd name="connsiteX79" fmla="*/ 1093428 w 1774962"/>
                  <a:gd name="connsiteY79" fmla="*/ 168467 h 1774962"/>
                  <a:gd name="connsiteX80" fmla="*/ 1147089 w 1774962"/>
                  <a:gd name="connsiteY80" fmla="*/ 69399 h 1774962"/>
                  <a:gd name="connsiteX81" fmla="*/ 1192495 w 1774962"/>
                  <a:gd name="connsiteY81" fmla="*/ 54436 h 1774962"/>
                  <a:gd name="connsiteX82" fmla="*/ 1258024 w 1774962"/>
                  <a:gd name="connsiteY82" fmla="*/ 81266 h 1774962"/>
                  <a:gd name="connsiteX83" fmla="*/ 1267312 w 1774962"/>
                  <a:gd name="connsiteY83" fmla="*/ 96746 h 1774962"/>
                  <a:gd name="connsiteX84" fmla="*/ 1247705 w 1774962"/>
                  <a:gd name="connsiteY84" fmla="*/ 192718 h 1774962"/>
                  <a:gd name="connsiteX85" fmla="*/ 1233258 w 1774962"/>
                  <a:gd name="connsiteY85" fmla="*/ 224192 h 1774962"/>
                  <a:gd name="connsiteX86" fmla="*/ 1237385 w 1774962"/>
                  <a:gd name="connsiteY86" fmla="*/ 237608 h 1774962"/>
                  <a:gd name="connsiteX87" fmla="*/ 1340065 w 1774962"/>
                  <a:gd name="connsiteY87" fmla="*/ 304169 h 1774962"/>
                  <a:gd name="connsiteX88" fmla="*/ 1354512 w 1774962"/>
                  <a:gd name="connsiteY88" fmla="*/ 302621 h 1774962"/>
                  <a:gd name="connsiteX89" fmla="*/ 1459771 w 1774962"/>
                  <a:gd name="connsiteY89" fmla="*/ 218516 h 1774962"/>
                  <a:gd name="connsiteX90" fmla="*/ 1472155 w 1774962"/>
                  <a:gd name="connsiteY90" fmla="*/ 220064 h 1774962"/>
                  <a:gd name="connsiteX91" fmla="*/ 1541296 w 1774962"/>
                  <a:gd name="connsiteY91" fmla="*/ 287657 h 1774962"/>
                  <a:gd name="connsiteX92" fmla="*/ 1542328 w 1774962"/>
                  <a:gd name="connsiteY92" fmla="*/ 301073 h 1774962"/>
                  <a:gd name="connsiteX93" fmla="*/ 1485570 w 1774962"/>
                  <a:gd name="connsiteY93" fmla="*/ 385693 h 1774962"/>
                  <a:gd name="connsiteX94" fmla="*/ 1462868 w 1774962"/>
                  <a:gd name="connsiteY94" fmla="*/ 406332 h 1774962"/>
                  <a:gd name="connsiteX95" fmla="*/ 1460803 w 1774962"/>
                  <a:gd name="connsiteY95" fmla="*/ 422327 h 1774962"/>
                  <a:gd name="connsiteX96" fmla="*/ 1529428 w 1774962"/>
                  <a:gd name="connsiteY96" fmla="*/ 522427 h 1774962"/>
                  <a:gd name="connsiteX97" fmla="*/ 1544908 w 1774962"/>
                  <a:gd name="connsiteY97" fmla="*/ 525007 h 1774962"/>
                  <a:gd name="connsiteX98" fmla="*/ 1672870 w 1774962"/>
                  <a:gd name="connsiteY98" fmla="*/ 488373 h 1774962"/>
                  <a:gd name="connsiteX99" fmla="*/ 1683706 w 1774962"/>
                  <a:gd name="connsiteY99" fmla="*/ 495080 h 1774962"/>
                  <a:gd name="connsiteX100" fmla="*/ 1721888 w 1774962"/>
                  <a:gd name="connsiteY100" fmla="*/ 583828 h 1774962"/>
                  <a:gd name="connsiteX101" fmla="*/ 1717244 w 1774962"/>
                  <a:gd name="connsiteY101" fmla="*/ 596728 h 1774962"/>
                  <a:gd name="connsiteX102" fmla="*/ 1633140 w 1774962"/>
                  <a:gd name="connsiteY102" fmla="*/ 652453 h 1774962"/>
                  <a:gd name="connsiteX103" fmla="*/ 1601665 w 1774962"/>
                  <a:gd name="connsiteY103" fmla="*/ 663805 h 1774962"/>
                  <a:gd name="connsiteX104" fmla="*/ 1594958 w 1774962"/>
                  <a:gd name="connsiteY104" fmla="*/ 676188 h 1774962"/>
                  <a:gd name="connsiteX105" fmla="*/ 1620241 w 1774962"/>
                  <a:gd name="connsiteY105" fmla="*/ 795895 h 1774962"/>
                  <a:gd name="connsiteX106" fmla="*/ 1631076 w 1774962"/>
                  <a:gd name="connsiteY106" fmla="*/ 804667 h 1774962"/>
                  <a:gd name="connsiteX107" fmla="*/ 1763682 w 1774962"/>
                  <a:gd name="connsiteY107" fmla="*/ 819630 h 1774962"/>
                  <a:gd name="connsiteX108" fmla="*/ 1773486 w 1774962"/>
                  <a:gd name="connsiteY108" fmla="*/ 829950 h 1774962"/>
                  <a:gd name="connsiteX109" fmla="*/ 1775034 w 1774962"/>
                  <a:gd name="connsiteY109" fmla="*/ 927985 h 1774962"/>
                  <a:gd name="connsiteX110" fmla="*/ 1766262 w 1774962"/>
                  <a:gd name="connsiteY110" fmla="*/ 937273 h 1774962"/>
                  <a:gd name="connsiteX111" fmla="*/ 1663583 w 1774962"/>
                  <a:gd name="connsiteY111" fmla="*/ 957396 h 1774962"/>
                  <a:gd name="connsiteX112" fmla="*/ 1636752 w 1774962"/>
                  <a:gd name="connsiteY112" fmla="*/ 955332 h 1774962"/>
                  <a:gd name="connsiteX113" fmla="*/ 1622304 w 1774962"/>
                  <a:gd name="connsiteY113" fmla="*/ 966684 h 1774962"/>
                  <a:gd name="connsiteX114" fmla="*/ 1601149 w 1774962"/>
                  <a:gd name="connsiteY114" fmla="*/ 1081746 h 1774962"/>
                  <a:gd name="connsiteX115" fmla="*/ 1610437 w 1774962"/>
                  <a:gd name="connsiteY115" fmla="*/ 1097742 h 1774962"/>
                  <a:gd name="connsiteX116" fmla="*/ 1726016 w 1774962"/>
                  <a:gd name="connsiteY116" fmla="*/ 1161723 h 1774962"/>
                  <a:gd name="connsiteX117" fmla="*/ 1729112 w 1774962"/>
                  <a:gd name="connsiteY117" fmla="*/ 1174107 h 1774962"/>
                  <a:gd name="connsiteX118" fmla="*/ 1693509 w 1774962"/>
                  <a:gd name="connsiteY118" fmla="*/ 1263887 h 1774962"/>
                  <a:gd name="connsiteX119" fmla="*/ 1681126 w 1774962"/>
                  <a:gd name="connsiteY119" fmla="*/ 1270078 h 1774962"/>
                  <a:gd name="connsiteX120" fmla="*/ 1581542 w 1774962"/>
                  <a:gd name="connsiteY120" fmla="*/ 1249955 h 1774962"/>
                  <a:gd name="connsiteX121" fmla="*/ 1552647 w 1774962"/>
                  <a:gd name="connsiteY121" fmla="*/ 1236024 h 1774962"/>
                  <a:gd name="connsiteX122" fmla="*/ 1538200 w 1774962"/>
                  <a:gd name="connsiteY122" fmla="*/ 1240152 h 1774962"/>
                  <a:gd name="connsiteX123" fmla="*/ 1473187 w 1774962"/>
                  <a:gd name="connsiteY123" fmla="*/ 1340767 h 1774962"/>
                  <a:gd name="connsiteX124" fmla="*/ 1475251 w 1774962"/>
                  <a:gd name="connsiteY124" fmla="*/ 1358310 h 1774962"/>
                  <a:gd name="connsiteX125" fmla="*/ 1535104 w 1774962"/>
                  <a:gd name="connsiteY125" fmla="*/ 1430031 h 1774962"/>
                  <a:gd name="connsiteX126" fmla="*/ 1545424 w 1774962"/>
                  <a:gd name="connsiteY126" fmla="*/ 1444995 h 1774962"/>
                  <a:gd name="connsiteX127" fmla="*/ 1542844 w 1774962"/>
                  <a:gd name="connsiteY127" fmla="*/ 1489885 h 1774962"/>
                  <a:gd name="connsiteX128" fmla="*/ 1491246 w 1774962"/>
                  <a:gd name="connsiteY128" fmla="*/ 1542514 h 1774962"/>
                  <a:gd name="connsiteX129" fmla="*/ 1472155 w 1774962"/>
                  <a:gd name="connsiteY129" fmla="*/ 1544062 h 1774962"/>
                  <a:gd name="connsiteX130" fmla="*/ 1393726 w 1774962"/>
                  <a:gd name="connsiteY130" fmla="*/ 1491948 h 1774962"/>
                  <a:gd name="connsiteX131" fmla="*/ 1369992 w 1774962"/>
                  <a:gd name="connsiteY131" fmla="*/ 1466666 h 1774962"/>
                  <a:gd name="connsiteX132" fmla="*/ 1352964 w 1774962"/>
                  <a:gd name="connsiteY132" fmla="*/ 1464602 h 1774962"/>
                  <a:gd name="connsiteX133" fmla="*/ 1254413 w 1774962"/>
                  <a:gd name="connsiteY133" fmla="*/ 1532711 h 1774962"/>
                  <a:gd name="connsiteX134" fmla="*/ 1248737 w 1774962"/>
                  <a:gd name="connsiteY134" fmla="*/ 1544578 h 1774962"/>
                  <a:gd name="connsiteX135" fmla="*/ 1284339 w 1774962"/>
                  <a:gd name="connsiteY135" fmla="*/ 1662221 h 1774962"/>
                  <a:gd name="connsiteX136" fmla="*/ 1268860 w 1774962"/>
                  <a:gd name="connsiteY136" fmla="*/ 1693180 h 1774962"/>
                  <a:gd name="connsiteX137" fmla="*/ 1195591 w 1774962"/>
                  <a:gd name="connsiteY137" fmla="*/ 1724654 h 1774962"/>
                  <a:gd name="connsiteX138" fmla="*/ 1178564 w 1774962"/>
                  <a:gd name="connsiteY138" fmla="*/ 1719495 h 1774962"/>
                  <a:gd name="connsiteX139" fmla="*/ 1125418 w 1774962"/>
                  <a:gd name="connsiteY139" fmla="*/ 1640034 h 1774962"/>
                  <a:gd name="connsiteX140" fmla="*/ 1113035 w 1774962"/>
                  <a:gd name="connsiteY140" fmla="*/ 1606496 h 1774962"/>
                  <a:gd name="connsiteX141" fmla="*/ 1099619 w 1774962"/>
                  <a:gd name="connsiteY141" fmla="*/ 1599272 h 1774962"/>
                  <a:gd name="connsiteX142" fmla="*/ 979913 w 1774962"/>
                  <a:gd name="connsiteY142" fmla="*/ 1624555 h 1774962"/>
                  <a:gd name="connsiteX143" fmla="*/ 972173 w 1774962"/>
                  <a:gd name="connsiteY143" fmla="*/ 1634874 h 1774962"/>
                  <a:gd name="connsiteX144" fmla="*/ 957726 w 1774962"/>
                  <a:gd name="connsiteY144" fmla="*/ 1767481 h 1774962"/>
                  <a:gd name="connsiteX145" fmla="*/ 945858 w 1774962"/>
                  <a:gd name="connsiteY145" fmla="*/ 1777800 h 1774962"/>
                  <a:gd name="connsiteX146" fmla="*/ 895808 w 1774962"/>
                  <a:gd name="connsiteY146" fmla="*/ 1779864 h 1774962"/>
                  <a:gd name="connsiteX147" fmla="*/ 894776 w 1774962"/>
                  <a:gd name="connsiteY147" fmla="*/ 1775736 h 1774962"/>
                  <a:gd name="connsiteX148" fmla="*/ 890648 w 1774962"/>
                  <a:gd name="connsiteY148" fmla="*/ 1454798 h 1774962"/>
                  <a:gd name="connsiteX149" fmla="*/ 1452548 w 1774962"/>
                  <a:gd name="connsiteY149" fmla="*/ 884127 h 1774962"/>
                  <a:gd name="connsiteX150" fmla="*/ 881361 w 1774962"/>
                  <a:gd name="connsiteY150" fmla="*/ 322228 h 1774962"/>
                  <a:gd name="connsiteX151" fmla="*/ 320494 w 1774962"/>
                  <a:gd name="connsiteY151" fmla="*/ 893415 h 1774962"/>
                  <a:gd name="connsiteX152" fmla="*/ 890648 w 1774962"/>
                  <a:gd name="connsiteY152" fmla="*/ 1454798 h 17749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</a:cxnLst>
                <a:rect l="l" t="t" r="r" b="b"/>
                <a:pathLst>
                  <a:path w="1774962" h="1774962">
                    <a:moveTo>
                      <a:pt x="894776" y="1775736"/>
                    </a:moveTo>
                    <a:cubicBezTo>
                      <a:pt x="880845" y="1775736"/>
                      <a:pt x="866397" y="1775736"/>
                      <a:pt x="852466" y="1775736"/>
                    </a:cubicBezTo>
                    <a:cubicBezTo>
                      <a:pt x="844726" y="1775736"/>
                      <a:pt x="840599" y="1772640"/>
                      <a:pt x="839567" y="1764901"/>
                    </a:cubicBezTo>
                    <a:cubicBezTo>
                      <a:pt x="833375" y="1731878"/>
                      <a:pt x="826151" y="1699371"/>
                      <a:pt x="819960" y="1666349"/>
                    </a:cubicBezTo>
                    <a:cubicBezTo>
                      <a:pt x="817896" y="1656545"/>
                      <a:pt x="820992" y="1646742"/>
                      <a:pt x="822024" y="1636938"/>
                    </a:cubicBezTo>
                    <a:cubicBezTo>
                      <a:pt x="823056" y="1628682"/>
                      <a:pt x="820992" y="1624555"/>
                      <a:pt x="811704" y="1623523"/>
                    </a:cubicBezTo>
                    <a:cubicBezTo>
                      <a:pt x="772490" y="1619395"/>
                      <a:pt x="733275" y="1612171"/>
                      <a:pt x="695093" y="1601852"/>
                    </a:cubicBezTo>
                    <a:cubicBezTo>
                      <a:pt x="686837" y="1599788"/>
                      <a:pt x="682194" y="1602368"/>
                      <a:pt x="680130" y="1610623"/>
                    </a:cubicBezTo>
                    <a:cubicBezTo>
                      <a:pt x="669294" y="1655513"/>
                      <a:pt x="636788" y="1688020"/>
                      <a:pt x="615116" y="1727234"/>
                    </a:cubicBezTo>
                    <a:cubicBezTo>
                      <a:pt x="612537" y="1731878"/>
                      <a:pt x="608409" y="1731878"/>
                      <a:pt x="603765" y="1730330"/>
                    </a:cubicBezTo>
                    <a:cubicBezTo>
                      <a:pt x="572807" y="1720011"/>
                      <a:pt x="542364" y="1707627"/>
                      <a:pt x="512953" y="1694212"/>
                    </a:cubicBezTo>
                    <a:cubicBezTo>
                      <a:pt x="506761" y="1691632"/>
                      <a:pt x="506245" y="1686988"/>
                      <a:pt x="507277" y="1681828"/>
                    </a:cubicBezTo>
                    <a:cubicBezTo>
                      <a:pt x="513985" y="1648806"/>
                      <a:pt x="519661" y="1615783"/>
                      <a:pt x="527400" y="1583277"/>
                    </a:cubicBezTo>
                    <a:cubicBezTo>
                      <a:pt x="529980" y="1572441"/>
                      <a:pt x="536172" y="1562637"/>
                      <a:pt x="541848" y="1552834"/>
                    </a:cubicBezTo>
                    <a:cubicBezTo>
                      <a:pt x="545460" y="1546642"/>
                      <a:pt x="544428" y="1543030"/>
                      <a:pt x="537720" y="1539418"/>
                    </a:cubicBezTo>
                    <a:cubicBezTo>
                      <a:pt x="501601" y="1520327"/>
                      <a:pt x="467547" y="1497624"/>
                      <a:pt x="435041" y="1472857"/>
                    </a:cubicBezTo>
                    <a:cubicBezTo>
                      <a:pt x="429365" y="1468214"/>
                      <a:pt x="425237" y="1468214"/>
                      <a:pt x="420593" y="1474921"/>
                    </a:cubicBezTo>
                    <a:cubicBezTo>
                      <a:pt x="393762" y="1512588"/>
                      <a:pt x="350936" y="1531163"/>
                      <a:pt x="315334" y="1559026"/>
                    </a:cubicBezTo>
                    <a:cubicBezTo>
                      <a:pt x="310690" y="1562637"/>
                      <a:pt x="307078" y="1561090"/>
                      <a:pt x="302950" y="1557478"/>
                    </a:cubicBezTo>
                    <a:cubicBezTo>
                      <a:pt x="278699" y="1536323"/>
                      <a:pt x="255996" y="1513104"/>
                      <a:pt x="233809" y="1490401"/>
                    </a:cubicBezTo>
                    <a:cubicBezTo>
                      <a:pt x="229682" y="1485757"/>
                      <a:pt x="229165" y="1482145"/>
                      <a:pt x="232777" y="1476985"/>
                    </a:cubicBezTo>
                    <a:cubicBezTo>
                      <a:pt x="251352" y="1449122"/>
                      <a:pt x="269928" y="1421260"/>
                      <a:pt x="289019" y="1393397"/>
                    </a:cubicBezTo>
                    <a:cubicBezTo>
                      <a:pt x="295210" y="1384625"/>
                      <a:pt x="304498" y="1378949"/>
                      <a:pt x="312754" y="1371726"/>
                    </a:cubicBezTo>
                    <a:cubicBezTo>
                      <a:pt x="318946" y="1366566"/>
                      <a:pt x="319978" y="1361922"/>
                      <a:pt x="314818" y="1355731"/>
                    </a:cubicBezTo>
                    <a:cubicBezTo>
                      <a:pt x="289535" y="1324256"/>
                      <a:pt x="266316" y="1291233"/>
                      <a:pt x="246193" y="1255631"/>
                    </a:cubicBezTo>
                    <a:cubicBezTo>
                      <a:pt x="241549" y="1247375"/>
                      <a:pt x="236905" y="1248923"/>
                      <a:pt x="230713" y="1253051"/>
                    </a:cubicBezTo>
                    <a:cubicBezTo>
                      <a:pt x="191499" y="1277302"/>
                      <a:pt x="145577" y="1277818"/>
                      <a:pt x="102751" y="1289685"/>
                    </a:cubicBezTo>
                    <a:cubicBezTo>
                      <a:pt x="97075" y="1291233"/>
                      <a:pt x="93979" y="1288137"/>
                      <a:pt x="91916" y="1282978"/>
                    </a:cubicBezTo>
                    <a:cubicBezTo>
                      <a:pt x="77984" y="1254083"/>
                      <a:pt x="65085" y="1224156"/>
                      <a:pt x="53733" y="1194230"/>
                    </a:cubicBezTo>
                    <a:cubicBezTo>
                      <a:pt x="51669" y="1188038"/>
                      <a:pt x="53217" y="1184426"/>
                      <a:pt x="58377" y="1181330"/>
                    </a:cubicBezTo>
                    <a:cubicBezTo>
                      <a:pt x="86240" y="1162755"/>
                      <a:pt x="113587" y="1143664"/>
                      <a:pt x="142481" y="1125605"/>
                    </a:cubicBezTo>
                    <a:cubicBezTo>
                      <a:pt x="151769" y="1119929"/>
                      <a:pt x="163120" y="1117349"/>
                      <a:pt x="173956" y="1114253"/>
                    </a:cubicBezTo>
                    <a:cubicBezTo>
                      <a:pt x="180664" y="1112189"/>
                      <a:pt x="182727" y="1109093"/>
                      <a:pt x="180664" y="1101870"/>
                    </a:cubicBezTo>
                    <a:cubicBezTo>
                      <a:pt x="168796" y="1062139"/>
                      <a:pt x="160541" y="1021893"/>
                      <a:pt x="154865" y="981131"/>
                    </a:cubicBezTo>
                    <a:cubicBezTo>
                      <a:pt x="153833" y="974423"/>
                      <a:pt x="150737" y="972359"/>
                      <a:pt x="144029" y="973391"/>
                    </a:cubicBezTo>
                    <a:cubicBezTo>
                      <a:pt x="98107" y="981131"/>
                      <a:pt x="54765" y="963588"/>
                      <a:pt x="10391" y="958428"/>
                    </a:cubicBezTo>
                    <a:cubicBezTo>
                      <a:pt x="4715" y="957912"/>
                      <a:pt x="2652" y="954300"/>
                      <a:pt x="2135" y="948624"/>
                    </a:cubicBezTo>
                    <a:cubicBezTo>
                      <a:pt x="-960" y="916118"/>
                      <a:pt x="72" y="883611"/>
                      <a:pt x="588" y="850589"/>
                    </a:cubicBezTo>
                    <a:cubicBezTo>
                      <a:pt x="588" y="844397"/>
                      <a:pt x="4715" y="841817"/>
                      <a:pt x="10391" y="840785"/>
                    </a:cubicBezTo>
                    <a:cubicBezTo>
                      <a:pt x="43930" y="834077"/>
                      <a:pt x="76952" y="827370"/>
                      <a:pt x="110491" y="820662"/>
                    </a:cubicBezTo>
                    <a:cubicBezTo>
                      <a:pt x="120294" y="818598"/>
                      <a:pt x="130098" y="821694"/>
                      <a:pt x="139901" y="822726"/>
                    </a:cubicBezTo>
                    <a:cubicBezTo>
                      <a:pt x="148157" y="823758"/>
                      <a:pt x="152285" y="820662"/>
                      <a:pt x="153317" y="811890"/>
                    </a:cubicBezTo>
                    <a:cubicBezTo>
                      <a:pt x="157445" y="773192"/>
                      <a:pt x="164668" y="734494"/>
                      <a:pt x="174472" y="696827"/>
                    </a:cubicBezTo>
                    <a:cubicBezTo>
                      <a:pt x="177052" y="687024"/>
                      <a:pt x="173440" y="682380"/>
                      <a:pt x="164152" y="680316"/>
                    </a:cubicBezTo>
                    <a:cubicBezTo>
                      <a:pt x="120294" y="668965"/>
                      <a:pt x="87272" y="636974"/>
                      <a:pt x="49090" y="615819"/>
                    </a:cubicBezTo>
                    <a:cubicBezTo>
                      <a:pt x="44961" y="613755"/>
                      <a:pt x="44961" y="610143"/>
                      <a:pt x="45993" y="606015"/>
                    </a:cubicBezTo>
                    <a:cubicBezTo>
                      <a:pt x="56313" y="574541"/>
                      <a:pt x="69212" y="544098"/>
                      <a:pt x="82628" y="513655"/>
                    </a:cubicBezTo>
                    <a:cubicBezTo>
                      <a:pt x="85208" y="507980"/>
                      <a:pt x="89336" y="506948"/>
                      <a:pt x="93979" y="508496"/>
                    </a:cubicBezTo>
                    <a:cubicBezTo>
                      <a:pt x="137322" y="519847"/>
                      <a:pt x="183760" y="518815"/>
                      <a:pt x="224006" y="543066"/>
                    </a:cubicBezTo>
                    <a:cubicBezTo>
                      <a:pt x="230713" y="547194"/>
                      <a:pt x="233809" y="544614"/>
                      <a:pt x="236905" y="538938"/>
                    </a:cubicBezTo>
                    <a:cubicBezTo>
                      <a:pt x="255996" y="503336"/>
                      <a:pt x="278183" y="469281"/>
                      <a:pt x="302434" y="437291"/>
                    </a:cubicBezTo>
                    <a:cubicBezTo>
                      <a:pt x="305530" y="433163"/>
                      <a:pt x="310690" y="428519"/>
                      <a:pt x="302950" y="423359"/>
                    </a:cubicBezTo>
                    <a:cubicBezTo>
                      <a:pt x="273540" y="404268"/>
                      <a:pt x="258576" y="373826"/>
                      <a:pt x="238453" y="346995"/>
                    </a:cubicBezTo>
                    <a:cubicBezTo>
                      <a:pt x="234841" y="342351"/>
                      <a:pt x="232262" y="337707"/>
                      <a:pt x="228650" y="333063"/>
                    </a:cubicBezTo>
                    <a:cubicBezTo>
                      <a:pt x="212654" y="310360"/>
                      <a:pt x="212138" y="309844"/>
                      <a:pt x="230713" y="290237"/>
                    </a:cubicBezTo>
                    <a:cubicBezTo>
                      <a:pt x="248257" y="271662"/>
                      <a:pt x="266316" y="254119"/>
                      <a:pt x="283859" y="236060"/>
                    </a:cubicBezTo>
                    <a:cubicBezTo>
                      <a:pt x="289535" y="230384"/>
                      <a:pt x="294179" y="229868"/>
                      <a:pt x="300370" y="234512"/>
                    </a:cubicBezTo>
                    <a:cubicBezTo>
                      <a:pt x="327201" y="252571"/>
                      <a:pt x="354032" y="270114"/>
                      <a:pt x="380863" y="288173"/>
                    </a:cubicBezTo>
                    <a:cubicBezTo>
                      <a:pt x="390150" y="294365"/>
                      <a:pt x="396342" y="303137"/>
                      <a:pt x="403050" y="311392"/>
                    </a:cubicBezTo>
                    <a:cubicBezTo>
                      <a:pt x="408726" y="319132"/>
                      <a:pt x="413885" y="320680"/>
                      <a:pt x="422141" y="313972"/>
                    </a:cubicBezTo>
                    <a:cubicBezTo>
                      <a:pt x="452584" y="288689"/>
                      <a:pt x="485606" y="266502"/>
                      <a:pt x="519661" y="246895"/>
                    </a:cubicBezTo>
                    <a:cubicBezTo>
                      <a:pt x="524820" y="243799"/>
                      <a:pt x="529464" y="240703"/>
                      <a:pt x="524820" y="233996"/>
                    </a:cubicBezTo>
                    <a:cubicBezTo>
                      <a:pt x="502633" y="202005"/>
                      <a:pt x="501086" y="163823"/>
                      <a:pt x="492314" y="127704"/>
                    </a:cubicBezTo>
                    <a:cubicBezTo>
                      <a:pt x="484574" y="96230"/>
                      <a:pt x="485606" y="96746"/>
                      <a:pt x="514501" y="82298"/>
                    </a:cubicBezTo>
                    <a:cubicBezTo>
                      <a:pt x="535140" y="71979"/>
                      <a:pt x="557327" y="64239"/>
                      <a:pt x="578482" y="55468"/>
                    </a:cubicBezTo>
                    <a:cubicBezTo>
                      <a:pt x="586222" y="52372"/>
                      <a:pt x="590866" y="52888"/>
                      <a:pt x="595509" y="60111"/>
                    </a:cubicBezTo>
                    <a:cubicBezTo>
                      <a:pt x="613053" y="86942"/>
                      <a:pt x="630596" y="113257"/>
                      <a:pt x="648655" y="139572"/>
                    </a:cubicBezTo>
                    <a:cubicBezTo>
                      <a:pt x="655363" y="149375"/>
                      <a:pt x="657427" y="160727"/>
                      <a:pt x="661039" y="172078"/>
                    </a:cubicBezTo>
                    <a:cubicBezTo>
                      <a:pt x="663618" y="180334"/>
                      <a:pt x="667230" y="182914"/>
                      <a:pt x="675486" y="180334"/>
                    </a:cubicBezTo>
                    <a:cubicBezTo>
                      <a:pt x="713668" y="168983"/>
                      <a:pt x="752882" y="160727"/>
                      <a:pt x="792613" y="155567"/>
                    </a:cubicBezTo>
                    <a:cubicBezTo>
                      <a:pt x="800352" y="154535"/>
                      <a:pt x="802932" y="151439"/>
                      <a:pt x="801900" y="143700"/>
                    </a:cubicBezTo>
                    <a:cubicBezTo>
                      <a:pt x="795193" y="98294"/>
                      <a:pt x="811704" y="55468"/>
                      <a:pt x="816864" y="11094"/>
                    </a:cubicBezTo>
                    <a:cubicBezTo>
                      <a:pt x="817380" y="5934"/>
                      <a:pt x="820476" y="2838"/>
                      <a:pt x="826151" y="2322"/>
                    </a:cubicBezTo>
                    <a:cubicBezTo>
                      <a:pt x="859174" y="-1290"/>
                      <a:pt x="892196" y="258"/>
                      <a:pt x="925219" y="774"/>
                    </a:cubicBezTo>
                    <a:cubicBezTo>
                      <a:pt x="930895" y="774"/>
                      <a:pt x="933475" y="4902"/>
                      <a:pt x="934507" y="10062"/>
                    </a:cubicBezTo>
                    <a:cubicBezTo>
                      <a:pt x="941214" y="43600"/>
                      <a:pt x="948438" y="77139"/>
                      <a:pt x="954114" y="111193"/>
                    </a:cubicBezTo>
                    <a:cubicBezTo>
                      <a:pt x="955662" y="120481"/>
                      <a:pt x="953082" y="130800"/>
                      <a:pt x="952050" y="140604"/>
                    </a:cubicBezTo>
                    <a:cubicBezTo>
                      <a:pt x="951018" y="148343"/>
                      <a:pt x="954114" y="151955"/>
                      <a:pt x="962369" y="152987"/>
                    </a:cubicBezTo>
                    <a:cubicBezTo>
                      <a:pt x="1001584" y="157115"/>
                      <a:pt x="1040798" y="164339"/>
                      <a:pt x="1078980" y="174658"/>
                    </a:cubicBezTo>
                    <a:cubicBezTo>
                      <a:pt x="1085172" y="176206"/>
                      <a:pt x="1091364" y="176722"/>
                      <a:pt x="1093428" y="168467"/>
                    </a:cubicBezTo>
                    <a:cubicBezTo>
                      <a:pt x="1101683" y="130284"/>
                      <a:pt x="1127482" y="101390"/>
                      <a:pt x="1147089" y="69399"/>
                    </a:cubicBezTo>
                    <a:cubicBezTo>
                      <a:pt x="1162569" y="43084"/>
                      <a:pt x="1163601" y="43600"/>
                      <a:pt x="1192495" y="54436"/>
                    </a:cubicBezTo>
                    <a:cubicBezTo>
                      <a:pt x="1214682" y="62691"/>
                      <a:pt x="1236353" y="71979"/>
                      <a:pt x="1258024" y="81266"/>
                    </a:cubicBezTo>
                    <a:cubicBezTo>
                      <a:pt x="1265764" y="84362"/>
                      <a:pt x="1268860" y="88490"/>
                      <a:pt x="1267312" y="96746"/>
                    </a:cubicBezTo>
                    <a:cubicBezTo>
                      <a:pt x="1260604" y="128736"/>
                      <a:pt x="1254928" y="160727"/>
                      <a:pt x="1247705" y="192718"/>
                    </a:cubicBezTo>
                    <a:cubicBezTo>
                      <a:pt x="1245125" y="203553"/>
                      <a:pt x="1238417" y="213873"/>
                      <a:pt x="1233258" y="224192"/>
                    </a:cubicBezTo>
                    <a:cubicBezTo>
                      <a:pt x="1229646" y="230384"/>
                      <a:pt x="1230678" y="233996"/>
                      <a:pt x="1237385" y="237608"/>
                    </a:cubicBezTo>
                    <a:cubicBezTo>
                      <a:pt x="1273504" y="256699"/>
                      <a:pt x="1307558" y="279402"/>
                      <a:pt x="1340065" y="304169"/>
                    </a:cubicBezTo>
                    <a:cubicBezTo>
                      <a:pt x="1345741" y="308812"/>
                      <a:pt x="1349868" y="309328"/>
                      <a:pt x="1354512" y="302621"/>
                    </a:cubicBezTo>
                    <a:cubicBezTo>
                      <a:pt x="1381343" y="264954"/>
                      <a:pt x="1424169" y="246379"/>
                      <a:pt x="1459771" y="218516"/>
                    </a:cubicBezTo>
                    <a:cubicBezTo>
                      <a:pt x="1464415" y="214905"/>
                      <a:pt x="1468027" y="216452"/>
                      <a:pt x="1472155" y="220064"/>
                    </a:cubicBezTo>
                    <a:cubicBezTo>
                      <a:pt x="1496406" y="241219"/>
                      <a:pt x="1519109" y="264438"/>
                      <a:pt x="1541296" y="287657"/>
                    </a:cubicBezTo>
                    <a:cubicBezTo>
                      <a:pt x="1545424" y="292301"/>
                      <a:pt x="1545940" y="296429"/>
                      <a:pt x="1542328" y="301073"/>
                    </a:cubicBezTo>
                    <a:cubicBezTo>
                      <a:pt x="1523237" y="329452"/>
                      <a:pt x="1505177" y="357830"/>
                      <a:pt x="1485570" y="385693"/>
                    </a:cubicBezTo>
                    <a:cubicBezTo>
                      <a:pt x="1479895" y="393949"/>
                      <a:pt x="1470607" y="400140"/>
                      <a:pt x="1462868" y="406332"/>
                    </a:cubicBezTo>
                    <a:cubicBezTo>
                      <a:pt x="1456676" y="411492"/>
                      <a:pt x="1455644" y="416136"/>
                      <a:pt x="1460803" y="422327"/>
                    </a:cubicBezTo>
                    <a:cubicBezTo>
                      <a:pt x="1486086" y="453802"/>
                      <a:pt x="1509305" y="487341"/>
                      <a:pt x="1529428" y="522427"/>
                    </a:cubicBezTo>
                    <a:cubicBezTo>
                      <a:pt x="1534072" y="530167"/>
                      <a:pt x="1538716" y="529135"/>
                      <a:pt x="1544908" y="525007"/>
                    </a:cubicBezTo>
                    <a:cubicBezTo>
                      <a:pt x="1584122" y="500756"/>
                      <a:pt x="1630044" y="500240"/>
                      <a:pt x="1672870" y="488373"/>
                    </a:cubicBezTo>
                    <a:cubicBezTo>
                      <a:pt x="1678546" y="486825"/>
                      <a:pt x="1681642" y="489921"/>
                      <a:pt x="1683706" y="495080"/>
                    </a:cubicBezTo>
                    <a:cubicBezTo>
                      <a:pt x="1697637" y="523975"/>
                      <a:pt x="1710537" y="553902"/>
                      <a:pt x="1721888" y="583828"/>
                    </a:cubicBezTo>
                    <a:cubicBezTo>
                      <a:pt x="1723952" y="590020"/>
                      <a:pt x="1722404" y="593632"/>
                      <a:pt x="1717244" y="596728"/>
                    </a:cubicBezTo>
                    <a:cubicBezTo>
                      <a:pt x="1689381" y="615303"/>
                      <a:pt x="1662035" y="634394"/>
                      <a:pt x="1633140" y="652453"/>
                    </a:cubicBezTo>
                    <a:cubicBezTo>
                      <a:pt x="1623852" y="658129"/>
                      <a:pt x="1612501" y="660709"/>
                      <a:pt x="1601665" y="663805"/>
                    </a:cubicBezTo>
                    <a:cubicBezTo>
                      <a:pt x="1594958" y="665869"/>
                      <a:pt x="1592894" y="668965"/>
                      <a:pt x="1594958" y="676188"/>
                    </a:cubicBezTo>
                    <a:cubicBezTo>
                      <a:pt x="1606309" y="715403"/>
                      <a:pt x="1615081" y="755133"/>
                      <a:pt x="1620241" y="795895"/>
                    </a:cubicBezTo>
                    <a:cubicBezTo>
                      <a:pt x="1621272" y="803119"/>
                      <a:pt x="1624368" y="805699"/>
                      <a:pt x="1631076" y="804667"/>
                    </a:cubicBezTo>
                    <a:cubicBezTo>
                      <a:pt x="1676482" y="797959"/>
                      <a:pt x="1719308" y="814470"/>
                      <a:pt x="1763682" y="819630"/>
                    </a:cubicBezTo>
                    <a:cubicBezTo>
                      <a:pt x="1769874" y="820146"/>
                      <a:pt x="1772454" y="823758"/>
                      <a:pt x="1773486" y="829950"/>
                    </a:cubicBezTo>
                    <a:cubicBezTo>
                      <a:pt x="1776582" y="862456"/>
                      <a:pt x="1775034" y="895479"/>
                      <a:pt x="1775034" y="927985"/>
                    </a:cubicBezTo>
                    <a:cubicBezTo>
                      <a:pt x="1775034" y="933661"/>
                      <a:pt x="1771422" y="936241"/>
                      <a:pt x="1766262" y="937273"/>
                    </a:cubicBezTo>
                    <a:cubicBezTo>
                      <a:pt x="1732207" y="943981"/>
                      <a:pt x="1698153" y="951204"/>
                      <a:pt x="1663583" y="957396"/>
                    </a:cubicBezTo>
                    <a:cubicBezTo>
                      <a:pt x="1654811" y="958944"/>
                      <a:pt x="1645523" y="956364"/>
                      <a:pt x="1636752" y="955332"/>
                    </a:cubicBezTo>
                    <a:cubicBezTo>
                      <a:pt x="1627980" y="954300"/>
                      <a:pt x="1623336" y="956364"/>
                      <a:pt x="1622304" y="966684"/>
                    </a:cubicBezTo>
                    <a:cubicBezTo>
                      <a:pt x="1618177" y="1005382"/>
                      <a:pt x="1610953" y="1044080"/>
                      <a:pt x="1601149" y="1081746"/>
                    </a:cubicBezTo>
                    <a:cubicBezTo>
                      <a:pt x="1598569" y="1091034"/>
                      <a:pt x="1601665" y="1095678"/>
                      <a:pt x="1610437" y="1097742"/>
                    </a:cubicBezTo>
                    <a:cubicBezTo>
                      <a:pt x="1654811" y="1108577"/>
                      <a:pt x="1687318" y="1140568"/>
                      <a:pt x="1726016" y="1161723"/>
                    </a:cubicBezTo>
                    <a:cubicBezTo>
                      <a:pt x="1731176" y="1164819"/>
                      <a:pt x="1731176" y="1168947"/>
                      <a:pt x="1729112" y="1174107"/>
                    </a:cubicBezTo>
                    <a:cubicBezTo>
                      <a:pt x="1718792" y="1204549"/>
                      <a:pt x="1706409" y="1234476"/>
                      <a:pt x="1693509" y="1263887"/>
                    </a:cubicBezTo>
                    <a:cubicBezTo>
                      <a:pt x="1690929" y="1269562"/>
                      <a:pt x="1687318" y="1271626"/>
                      <a:pt x="1681126" y="1270078"/>
                    </a:cubicBezTo>
                    <a:cubicBezTo>
                      <a:pt x="1648103" y="1263371"/>
                      <a:pt x="1614565" y="1257179"/>
                      <a:pt x="1581542" y="1249955"/>
                    </a:cubicBezTo>
                    <a:cubicBezTo>
                      <a:pt x="1571223" y="1247375"/>
                      <a:pt x="1561935" y="1241184"/>
                      <a:pt x="1552647" y="1236024"/>
                    </a:cubicBezTo>
                    <a:cubicBezTo>
                      <a:pt x="1545940" y="1232412"/>
                      <a:pt x="1542328" y="1232928"/>
                      <a:pt x="1538200" y="1240152"/>
                    </a:cubicBezTo>
                    <a:cubicBezTo>
                      <a:pt x="1519109" y="1275238"/>
                      <a:pt x="1497954" y="1309293"/>
                      <a:pt x="1473187" y="1340767"/>
                    </a:cubicBezTo>
                    <a:cubicBezTo>
                      <a:pt x="1467511" y="1347991"/>
                      <a:pt x="1466479" y="1352635"/>
                      <a:pt x="1475251" y="1358310"/>
                    </a:cubicBezTo>
                    <a:cubicBezTo>
                      <a:pt x="1502598" y="1375854"/>
                      <a:pt x="1516013" y="1405264"/>
                      <a:pt x="1535104" y="1430031"/>
                    </a:cubicBezTo>
                    <a:cubicBezTo>
                      <a:pt x="1538716" y="1434675"/>
                      <a:pt x="1541812" y="1439835"/>
                      <a:pt x="1545424" y="1444995"/>
                    </a:cubicBezTo>
                    <a:cubicBezTo>
                      <a:pt x="1566063" y="1474921"/>
                      <a:pt x="1565031" y="1464602"/>
                      <a:pt x="1542844" y="1489885"/>
                    </a:cubicBezTo>
                    <a:cubicBezTo>
                      <a:pt x="1526849" y="1508460"/>
                      <a:pt x="1508273" y="1524971"/>
                      <a:pt x="1491246" y="1542514"/>
                    </a:cubicBezTo>
                    <a:cubicBezTo>
                      <a:pt x="1485054" y="1549222"/>
                      <a:pt x="1479895" y="1549222"/>
                      <a:pt x="1472155" y="1544062"/>
                    </a:cubicBezTo>
                    <a:cubicBezTo>
                      <a:pt x="1446356" y="1526519"/>
                      <a:pt x="1420041" y="1508976"/>
                      <a:pt x="1393726" y="1491948"/>
                    </a:cubicBezTo>
                    <a:cubicBezTo>
                      <a:pt x="1383923" y="1485241"/>
                      <a:pt x="1377215" y="1475437"/>
                      <a:pt x="1369992" y="1466666"/>
                    </a:cubicBezTo>
                    <a:cubicBezTo>
                      <a:pt x="1364316" y="1459958"/>
                      <a:pt x="1359672" y="1458926"/>
                      <a:pt x="1352964" y="1464602"/>
                    </a:cubicBezTo>
                    <a:cubicBezTo>
                      <a:pt x="1322005" y="1489885"/>
                      <a:pt x="1288983" y="1512588"/>
                      <a:pt x="1254413" y="1532711"/>
                    </a:cubicBezTo>
                    <a:cubicBezTo>
                      <a:pt x="1249769" y="1535291"/>
                      <a:pt x="1244609" y="1537871"/>
                      <a:pt x="1248737" y="1544578"/>
                    </a:cubicBezTo>
                    <a:cubicBezTo>
                      <a:pt x="1272472" y="1580181"/>
                      <a:pt x="1274020" y="1622491"/>
                      <a:pt x="1284339" y="1662221"/>
                    </a:cubicBezTo>
                    <a:cubicBezTo>
                      <a:pt x="1290531" y="1685440"/>
                      <a:pt x="1292079" y="1682344"/>
                      <a:pt x="1268860" y="1693180"/>
                    </a:cubicBezTo>
                    <a:cubicBezTo>
                      <a:pt x="1244609" y="1704531"/>
                      <a:pt x="1219842" y="1714335"/>
                      <a:pt x="1195591" y="1724654"/>
                    </a:cubicBezTo>
                    <a:cubicBezTo>
                      <a:pt x="1187851" y="1727750"/>
                      <a:pt x="1183208" y="1726718"/>
                      <a:pt x="1178564" y="1719495"/>
                    </a:cubicBezTo>
                    <a:cubicBezTo>
                      <a:pt x="1161021" y="1692664"/>
                      <a:pt x="1142962" y="1666865"/>
                      <a:pt x="1125418" y="1640034"/>
                    </a:cubicBezTo>
                    <a:cubicBezTo>
                      <a:pt x="1118711" y="1629715"/>
                      <a:pt x="1116131" y="1617847"/>
                      <a:pt x="1113035" y="1606496"/>
                    </a:cubicBezTo>
                    <a:cubicBezTo>
                      <a:pt x="1110971" y="1599272"/>
                      <a:pt x="1107359" y="1597208"/>
                      <a:pt x="1099619" y="1599272"/>
                    </a:cubicBezTo>
                    <a:cubicBezTo>
                      <a:pt x="1060405" y="1611139"/>
                      <a:pt x="1020675" y="1619395"/>
                      <a:pt x="979913" y="1624555"/>
                    </a:cubicBezTo>
                    <a:cubicBezTo>
                      <a:pt x="973205" y="1625587"/>
                      <a:pt x="971141" y="1628682"/>
                      <a:pt x="972173" y="1634874"/>
                    </a:cubicBezTo>
                    <a:cubicBezTo>
                      <a:pt x="979397" y="1680280"/>
                      <a:pt x="962885" y="1723106"/>
                      <a:pt x="957726" y="1767481"/>
                    </a:cubicBezTo>
                    <a:cubicBezTo>
                      <a:pt x="956694" y="1775220"/>
                      <a:pt x="952566" y="1777800"/>
                      <a:pt x="945858" y="1777800"/>
                    </a:cubicBezTo>
                    <a:cubicBezTo>
                      <a:pt x="929347" y="1778316"/>
                      <a:pt x="912320" y="1779348"/>
                      <a:pt x="895808" y="1779864"/>
                    </a:cubicBezTo>
                    <a:cubicBezTo>
                      <a:pt x="894776" y="1776252"/>
                      <a:pt x="894776" y="1776252"/>
                      <a:pt x="894776" y="1775736"/>
                    </a:cubicBezTo>
                    <a:close/>
                    <a:moveTo>
                      <a:pt x="890648" y="1454798"/>
                    </a:moveTo>
                    <a:cubicBezTo>
                      <a:pt x="1199203" y="1449638"/>
                      <a:pt x="1454096" y="1207645"/>
                      <a:pt x="1452548" y="884127"/>
                    </a:cubicBezTo>
                    <a:cubicBezTo>
                      <a:pt x="1451516" y="575057"/>
                      <a:pt x="1205395" y="320164"/>
                      <a:pt x="881361" y="322228"/>
                    </a:cubicBezTo>
                    <a:cubicBezTo>
                      <a:pt x="571775" y="324292"/>
                      <a:pt x="318429" y="570929"/>
                      <a:pt x="320494" y="893415"/>
                    </a:cubicBezTo>
                    <a:cubicBezTo>
                      <a:pt x="323073" y="1202485"/>
                      <a:pt x="569195" y="1452218"/>
                      <a:pt x="890648" y="1454798"/>
                    </a:cubicBezTo>
                    <a:close/>
                  </a:path>
                </a:pathLst>
              </a:custGeom>
              <a:grpFill/>
              <a:ln w="51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17" name="Freeform: Shape 32">
                <a:extLst>
                  <a:ext uri="{FF2B5EF4-FFF2-40B4-BE49-F238E27FC236}">
                    <a16:creationId xmlns:a16="http://schemas.microsoft.com/office/drawing/2014/main" id="{D53A0459-4D3D-48F2-8909-33333F49E440}"/>
                  </a:ext>
                </a:extLst>
              </p:cNvPr>
              <p:cNvSpPr/>
              <p:nvPr/>
            </p:nvSpPr>
            <p:spPr>
              <a:xfrm>
                <a:off x="3733675" y="2339591"/>
                <a:ext cx="835883" cy="835883"/>
              </a:xfrm>
              <a:custGeom>
                <a:avLst/>
                <a:gdLst>
                  <a:gd name="connsiteX0" fmla="*/ 836916 w 835883"/>
                  <a:gd name="connsiteY0" fmla="*/ 418458 h 835883"/>
                  <a:gd name="connsiteX1" fmla="*/ 418459 w 835883"/>
                  <a:gd name="connsiteY1" fmla="*/ 836399 h 835883"/>
                  <a:gd name="connsiteX2" fmla="*/ 1 w 835883"/>
                  <a:gd name="connsiteY2" fmla="*/ 417426 h 835883"/>
                  <a:gd name="connsiteX3" fmla="*/ 418975 w 835883"/>
                  <a:gd name="connsiteY3" fmla="*/ 0 h 835883"/>
                  <a:gd name="connsiteX4" fmla="*/ 836916 w 835883"/>
                  <a:gd name="connsiteY4" fmla="*/ 418458 h 8358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5883" h="835883">
                    <a:moveTo>
                      <a:pt x="836916" y="418458"/>
                    </a:moveTo>
                    <a:cubicBezTo>
                      <a:pt x="833821" y="651679"/>
                      <a:pt x="651165" y="836915"/>
                      <a:pt x="418459" y="836399"/>
                    </a:cubicBezTo>
                    <a:cubicBezTo>
                      <a:pt x="182657" y="836399"/>
                      <a:pt x="-515" y="649615"/>
                      <a:pt x="1" y="417426"/>
                    </a:cubicBezTo>
                    <a:cubicBezTo>
                      <a:pt x="517" y="181624"/>
                      <a:pt x="187301" y="0"/>
                      <a:pt x="418975" y="0"/>
                    </a:cubicBezTo>
                    <a:cubicBezTo>
                      <a:pt x="651680" y="516"/>
                      <a:pt x="833821" y="186268"/>
                      <a:pt x="836916" y="418458"/>
                    </a:cubicBezTo>
                    <a:close/>
                  </a:path>
                </a:pathLst>
              </a:custGeom>
              <a:grpFill/>
              <a:ln w="515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1115" name="Freeform: Shape 30">
              <a:extLst>
                <a:ext uri="{FF2B5EF4-FFF2-40B4-BE49-F238E27FC236}">
                  <a16:creationId xmlns:a16="http://schemas.microsoft.com/office/drawing/2014/main" id="{5DAD32A1-1249-4ABA-B7D2-F068D0D4D3F8}"/>
                </a:ext>
              </a:extLst>
            </p:cNvPr>
            <p:cNvSpPr/>
            <p:nvPr/>
          </p:nvSpPr>
          <p:spPr>
            <a:xfrm>
              <a:off x="3034835" y="2005751"/>
              <a:ext cx="683882" cy="686216"/>
            </a:xfrm>
            <a:custGeom>
              <a:avLst/>
              <a:gdLst>
                <a:gd name="connsiteX0" fmla="*/ 817500 w 1511813"/>
                <a:gd name="connsiteY0" fmla="*/ 1518710 h 1516973"/>
                <a:gd name="connsiteX1" fmla="*/ 802537 w 1511813"/>
                <a:gd name="connsiteY1" fmla="*/ 1507875 h 1516973"/>
                <a:gd name="connsiteX2" fmla="*/ 780866 w 1511813"/>
                <a:gd name="connsiteY2" fmla="*/ 1442862 h 1516973"/>
                <a:gd name="connsiteX3" fmla="*/ 776738 w 1511813"/>
                <a:gd name="connsiteY3" fmla="*/ 1385072 h 1516973"/>
                <a:gd name="connsiteX4" fmla="*/ 760227 w 1511813"/>
                <a:gd name="connsiteY4" fmla="*/ 1369593 h 1516973"/>
                <a:gd name="connsiteX5" fmla="*/ 694698 w 1511813"/>
                <a:gd name="connsiteY5" fmla="*/ 1366497 h 1516973"/>
                <a:gd name="connsiteX6" fmla="*/ 676638 w 1511813"/>
                <a:gd name="connsiteY6" fmla="*/ 1379912 h 1516973"/>
                <a:gd name="connsiteX7" fmla="*/ 637940 w 1511813"/>
                <a:gd name="connsiteY7" fmla="*/ 1501683 h 1516973"/>
                <a:gd name="connsiteX8" fmla="*/ 622977 w 1511813"/>
                <a:gd name="connsiteY8" fmla="*/ 1508907 h 1516973"/>
                <a:gd name="connsiteX9" fmla="*/ 430517 w 1511813"/>
                <a:gd name="connsiteY9" fmla="*/ 1447505 h 1516973"/>
                <a:gd name="connsiteX10" fmla="*/ 422262 w 1511813"/>
                <a:gd name="connsiteY10" fmla="*/ 1431510 h 1516973"/>
                <a:gd name="connsiteX11" fmla="*/ 435677 w 1511813"/>
                <a:gd name="connsiteY11" fmla="*/ 1364433 h 1516973"/>
                <a:gd name="connsiteX12" fmla="*/ 461992 w 1511813"/>
                <a:gd name="connsiteY12" fmla="*/ 1310255 h 1516973"/>
                <a:gd name="connsiteX13" fmla="*/ 456316 w 1511813"/>
                <a:gd name="connsiteY13" fmla="*/ 1290132 h 1516973"/>
                <a:gd name="connsiteX14" fmla="*/ 395431 w 1511813"/>
                <a:gd name="connsiteY14" fmla="*/ 1251434 h 1516973"/>
                <a:gd name="connsiteX15" fmla="*/ 378919 w 1511813"/>
                <a:gd name="connsiteY15" fmla="*/ 1254014 h 1516973"/>
                <a:gd name="connsiteX16" fmla="*/ 283464 w 1511813"/>
                <a:gd name="connsiteY16" fmla="*/ 1342246 h 1516973"/>
                <a:gd name="connsiteX17" fmla="*/ 265920 w 1511813"/>
                <a:gd name="connsiteY17" fmla="*/ 1341214 h 1516973"/>
                <a:gd name="connsiteX18" fmla="*/ 130218 w 1511813"/>
                <a:gd name="connsiteY18" fmla="*/ 1191580 h 1516973"/>
                <a:gd name="connsiteX19" fmla="*/ 130734 w 1511813"/>
                <a:gd name="connsiteY19" fmla="*/ 1174553 h 1516973"/>
                <a:gd name="connsiteX20" fmla="*/ 177688 w 1511813"/>
                <a:gd name="connsiteY20" fmla="*/ 1121408 h 1516973"/>
                <a:gd name="connsiteX21" fmla="*/ 225674 w 1511813"/>
                <a:gd name="connsiteY21" fmla="*/ 1089417 h 1516973"/>
                <a:gd name="connsiteX22" fmla="*/ 230834 w 1511813"/>
                <a:gd name="connsiteY22" fmla="*/ 1067230 h 1516973"/>
                <a:gd name="connsiteX23" fmla="*/ 198327 w 1511813"/>
                <a:gd name="connsiteY23" fmla="*/ 1004281 h 1516973"/>
                <a:gd name="connsiteX24" fmla="*/ 183880 w 1511813"/>
                <a:gd name="connsiteY24" fmla="*/ 998089 h 1516973"/>
                <a:gd name="connsiteX25" fmla="*/ 67269 w 1511813"/>
                <a:gd name="connsiteY25" fmla="*/ 1025952 h 1516973"/>
                <a:gd name="connsiteX26" fmla="*/ 55918 w 1511813"/>
                <a:gd name="connsiteY26" fmla="*/ 1027500 h 1516973"/>
                <a:gd name="connsiteX27" fmla="*/ 41470 w 1511813"/>
                <a:gd name="connsiteY27" fmla="*/ 1018212 h 1516973"/>
                <a:gd name="connsiteX28" fmla="*/ 1224 w 1511813"/>
                <a:gd name="connsiteY28" fmla="*/ 841748 h 1516973"/>
                <a:gd name="connsiteX29" fmla="*/ 30635 w 1511813"/>
                <a:gd name="connsiteY29" fmla="*/ 797374 h 1516973"/>
                <a:gd name="connsiteX30" fmla="*/ 134862 w 1511813"/>
                <a:gd name="connsiteY30" fmla="*/ 778799 h 1516973"/>
                <a:gd name="connsiteX31" fmla="*/ 147246 w 1511813"/>
                <a:gd name="connsiteY31" fmla="*/ 765899 h 1516973"/>
                <a:gd name="connsiteX32" fmla="*/ 150342 w 1511813"/>
                <a:gd name="connsiteY32" fmla="*/ 696242 h 1516973"/>
                <a:gd name="connsiteX33" fmla="*/ 137442 w 1511813"/>
                <a:gd name="connsiteY33" fmla="*/ 678699 h 1516973"/>
                <a:gd name="connsiteX34" fmla="*/ 14639 w 1511813"/>
                <a:gd name="connsiteY34" fmla="*/ 639485 h 1516973"/>
                <a:gd name="connsiteX35" fmla="*/ 7932 w 1511813"/>
                <a:gd name="connsiteY35" fmla="*/ 625037 h 1516973"/>
                <a:gd name="connsiteX36" fmla="*/ 69333 w 1511813"/>
                <a:gd name="connsiteY36" fmla="*/ 432578 h 1516973"/>
                <a:gd name="connsiteX37" fmla="*/ 86360 w 1511813"/>
                <a:gd name="connsiteY37" fmla="*/ 423806 h 1516973"/>
                <a:gd name="connsiteX38" fmla="*/ 150858 w 1511813"/>
                <a:gd name="connsiteY38" fmla="*/ 436706 h 1516973"/>
                <a:gd name="connsiteX39" fmla="*/ 206583 w 1511813"/>
                <a:gd name="connsiteY39" fmla="*/ 463536 h 1516973"/>
                <a:gd name="connsiteX40" fmla="*/ 227738 w 1511813"/>
                <a:gd name="connsiteY40" fmla="*/ 457345 h 1516973"/>
                <a:gd name="connsiteX41" fmla="*/ 266952 w 1511813"/>
                <a:gd name="connsiteY41" fmla="*/ 396459 h 1516973"/>
                <a:gd name="connsiteX42" fmla="*/ 264373 w 1511813"/>
                <a:gd name="connsiteY42" fmla="*/ 380980 h 1516973"/>
                <a:gd name="connsiteX43" fmla="*/ 175108 w 1511813"/>
                <a:gd name="connsiteY43" fmla="*/ 284492 h 1516973"/>
                <a:gd name="connsiteX44" fmla="*/ 176140 w 1511813"/>
                <a:gd name="connsiteY44" fmla="*/ 267981 h 1516973"/>
                <a:gd name="connsiteX45" fmla="*/ 325258 w 1511813"/>
                <a:gd name="connsiteY45" fmla="*/ 132279 h 1516973"/>
                <a:gd name="connsiteX46" fmla="*/ 343317 w 1511813"/>
                <a:gd name="connsiteY46" fmla="*/ 132795 h 1516973"/>
                <a:gd name="connsiteX47" fmla="*/ 395431 w 1511813"/>
                <a:gd name="connsiteY47" fmla="*/ 178717 h 1516973"/>
                <a:gd name="connsiteX48" fmla="*/ 426389 w 1511813"/>
                <a:gd name="connsiteY48" fmla="*/ 224639 h 1516973"/>
                <a:gd name="connsiteX49" fmla="*/ 451156 w 1511813"/>
                <a:gd name="connsiteY49" fmla="*/ 231347 h 1516973"/>
                <a:gd name="connsiteX50" fmla="*/ 512042 w 1511813"/>
                <a:gd name="connsiteY50" fmla="*/ 200388 h 1516973"/>
                <a:gd name="connsiteX51" fmla="*/ 518233 w 1511813"/>
                <a:gd name="connsiteY51" fmla="*/ 183877 h 1516973"/>
                <a:gd name="connsiteX52" fmla="*/ 491403 w 1511813"/>
                <a:gd name="connsiteY52" fmla="*/ 69846 h 1516973"/>
                <a:gd name="connsiteX53" fmla="*/ 489855 w 1511813"/>
                <a:gd name="connsiteY53" fmla="*/ 58494 h 1516973"/>
                <a:gd name="connsiteX54" fmla="*/ 499658 w 1511813"/>
                <a:gd name="connsiteY54" fmla="*/ 43015 h 1516973"/>
                <a:gd name="connsiteX55" fmla="*/ 695730 w 1511813"/>
                <a:gd name="connsiteY55" fmla="*/ 189 h 1516973"/>
                <a:gd name="connsiteX56" fmla="*/ 713273 w 1511813"/>
                <a:gd name="connsiteY56" fmla="*/ 12056 h 1516973"/>
                <a:gd name="connsiteX57" fmla="*/ 721012 w 1511813"/>
                <a:gd name="connsiteY57" fmla="*/ 35275 h 1516973"/>
                <a:gd name="connsiteX58" fmla="*/ 738556 w 1511813"/>
                <a:gd name="connsiteY58" fmla="*/ 134343 h 1516973"/>
                <a:gd name="connsiteX59" fmla="*/ 753519 w 1511813"/>
                <a:gd name="connsiteY59" fmla="*/ 148790 h 1516973"/>
                <a:gd name="connsiteX60" fmla="*/ 820596 w 1511813"/>
                <a:gd name="connsiteY60" fmla="*/ 151886 h 1516973"/>
                <a:gd name="connsiteX61" fmla="*/ 838655 w 1511813"/>
                <a:gd name="connsiteY61" fmla="*/ 138471 h 1516973"/>
                <a:gd name="connsiteX62" fmla="*/ 877354 w 1511813"/>
                <a:gd name="connsiteY62" fmla="*/ 16700 h 1516973"/>
                <a:gd name="connsiteX63" fmla="*/ 892317 w 1511813"/>
                <a:gd name="connsiteY63" fmla="*/ 9476 h 1516973"/>
                <a:gd name="connsiteX64" fmla="*/ 1084777 w 1511813"/>
                <a:gd name="connsiteY64" fmla="*/ 70878 h 1516973"/>
                <a:gd name="connsiteX65" fmla="*/ 1093032 w 1511813"/>
                <a:gd name="connsiteY65" fmla="*/ 86873 h 1516973"/>
                <a:gd name="connsiteX66" fmla="*/ 1079617 w 1511813"/>
                <a:gd name="connsiteY66" fmla="*/ 152402 h 1516973"/>
                <a:gd name="connsiteX67" fmla="*/ 1053302 w 1511813"/>
                <a:gd name="connsiteY67" fmla="*/ 206580 h 1516973"/>
                <a:gd name="connsiteX68" fmla="*/ 1060010 w 1511813"/>
                <a:gd name="connsiteY68" fmla="*/ 228251 h 1516973"/>
                <a:gd name="connsiteX69" fmla="*/ 1118315 w 1511813"/>
                <a:gd name="connsiteY69" fmla="*/ 265917 h 1516973"/>
                <a:gd name="connsiteX70" fmla="*/ 1136374 w 1511813"/>
                <a:gd name="connsiteY70" fmla="*/ 262821 h 1516973"/>
                <a:gd name="connsiteX71" fmla="*/ 1232346 w 1511813"/>
                <a:gd name="connsiteY71" fmla="*/ 174589 h 1516973"/>
                <a:gd name="connsiteX72" fmla="*/ 1247825 w 1511813"/>
                <a:gd name="connsiteY72" fmla="*/ 175621 h 1516973"/>
                <a:gd name="connsiteX73" fmla="*/ 1384559 w 1511813"/>
                <a:gd name="connsiteY73" fmla="*/ 325770 h 1516973"/>
                <a:gd name="connsiteX74" fmla="*/ 1384043 w 1511813"/>
                <a:gd name="connsiteY74" fmla="*/ 342798 h 1516973"/>
                <a:gd name="connsiteX75" fmla="*/ 1336057 w 1511813"/>
                <a:gd name="connsiteY75" fmla="*/ 396975 h 1516973"/>
                <a:gd name="connsiteX76" fmla="*/ 1291167 w 1511813"/>
                <a:gd name="connsiteY76" fmla="*/ 426902 h 1516973"/>
                <a:gd name="connsiteX77" fmla="*/ 1284976 w 1511813"/>
                <a:gd name="connsiteY77" fmla="*/ 451153 h 1516973"/>
                <a:gd name="connsiteX78" fmla="*/ 1316450 w 1511813"/>
                <a:gd name="connsiteY78" fmla="*/ 513070 h 1516973"/>
                <a:gd name="connsiteX79" fmla="*/ 1330898 w 1511813"/>
                <a:gd name="connsiteY79" fmla="*/ 519262 h 1516973"/>
                <a:gd name="connsiteX80" fmla="*/ 1447509 w 1511813"/>
                <a:gd name="connsiteY80" fmla="*/ 491399 h 1516973"/>
                <a:gd name="connsiteX81" fmla="*/ 1458860 w 1511813"/>
                <a:gd name="connsiteY81" fmla="*/ 489851 h 1516973"/>
                <a:gd name="connsiteX82" fmla="*/ 1473307 w 1511813"/>
                <a:gd name="connsiteY82" fmla="*/ 499139 h 1516973"/>
                <a:gd name="connsiteX83" fmla="*/ 1513554 w 1511813"/>
                <a:gd name="connsiteY83" fmla="*/ 675603 h 1516973"/>
                <a:gd name="connsiteX84" fmla="*/ 1514070 w 1511813"/>
                <a:gd name="connsiteY84" fmla="*/ 679215 h 1516973"/>
                <a:gd name="connsiteX85" fmla="*/ 1490335 w 1511813"/>
                <a:gd name="connsiteY85" fmla="*/ 717397 h 1516973"/>
                <a:gd name="connsiteX86" fmla="*/ 1379916 w 1511813"/>
                <a:gd name="connsiteY86" fmla="*/ 738036 h 1516973"/>
                <a:gd name="connsiteX87" fmla="*/ 1367532 w 1511813"/>
                <a:gd name="connsiteY87" fmla="*/ 749904 h 1516973"/>
                <a:gd name="connsiteX88" fmla="*/ 1363920 w 1511813"/>
                <a:gd name="connsiteY88" fmla="*/ 822141 h 1516973"/>
                <a:gd name="connsiteX89" fmla="*/ 1375788 w 1511813"/>
                <a:gd name="connsiteY89" fmla="*/ 838136 h 1516973"/>
                <a:gd name="connsiteX90" fmla="*/ 1498590 w 1511813"/>
                <a:gd name="connsiteY90" fmla="*/ 876834 h 1516973"/>
                <a:gd name="connsiteX91" fmla="*/ 1506330 w 1511813"/>
                <a:gd name="connsiteY91" fmla="*/ 891798 h 1516973"/>
                <a:gd name="connsiteX92" fmla="*/ 1444413 w 1511813"/>
                <a:gd name="connsiteY92" fmla="*/ 1085289 h 1516973"/>
                <a:gd name="connsiteX93" fmla="*/ 1429449 w 1511813"/>
                <a:gd name="connsiteY93" fmla="*/ 1093029 h 1516973"/>
                <a:gd name="connsiteX94" fmla="*/ 1306647 w 1511813"/>
                <a:gd name="connsiteY94" fmla="*/ 1052783 h 1516973"/>
                <a:gd name="connsiteX95" fmla="*/ 1287556 w 1511813"/>
                <a:gd name="connsiteY95" fmla="*/ 1057942 h 1516973"/>
                <a:gd name="connsiteX96" fmla="*/ 1248857 w 1511813"/>
                <a:gd name="connsiteY96" fmla="*/ 1118828 h 1516973"/>
                <a:gd name="connsiteX97" fmla="*/ 1250405 w 1511813"/>
                <a:gd name="connsiteY97" fmla="*/ 1135339 h 1516973"/>
                <a:gd name="connsiteX98" fmla="*/ 1339153 w 1511813"/>
                <a:gd name="connsiteY98" fmla="*/ 1230795 h 1516973"/>
                <a:gd name="connsiteX99" fmla="*/ 1337605 w 1511813"/>
                <a:gd name="connsiteY99" fmla="*/ 1249370 h 1516973"/>
                <a:gd name="connsiteX100" fmla="*/ 1189004 w 1511813"/>
                <a:gd name="connsiteY100" fmla="*/ 1384040 h 1516973"/>
                <a:gd name="connsiteX101" fmla="*/ 1170945 w 1511813"/>
                <a:gd name="connsiteY101" fmla="*/ 1383524 h 1516973"/>
                <a:gd name="connsiteX102" fmla="*/ 1118831 w 1511813"/>
                <a:gd name="connsiteY102" fmla="*/ 1337602 h 1516973"/>
                <a:gd name="connsiteX103" fmla="*/ 1086840 w 1511813"/>
                <a:gd name="connsiteY103" fmla="*/ 1289616 h 1516973"/>
                <a:gd name="connsiteX104" fmla="*/ 1064137 w 1511813"/>
                <a:gd name="connsiteY104" fmla="*/ 1284456 h 1516973"/>
                <a:gd name="connsiteX105" fmla="*/ 1002220 w 1511813"/>
                <a:gd name="connsiteY105" fmla="*/ 1316447 h 1516973"/>
                <a:gd name="connsiteX106" fmla="*/ 996028 w 1511813"/>
                <a:gd name="connsiteY106" fmla="*/ 1332958 h 1516973"/>
                <a:gd name="connsiteX107" fmla="*/ 1022859 w 1511813"/>
                <a:gd name="connsiteY107" fmla="*/ 1446989 h 1516973"/>
                <a:gd name="connsiteX108" fmla="*/ 1024407 w 1511813"/>
                <a:gd name="connsiteY108" fmla="*/ 1459889 h 1516973"/>
                <a:gd name="connsiteX109" fmla="*/ 1015636 w 1511813"/>
                <a:gd name="connsiteY109" fmla="*/ 1473304 h 1516973"/>
                <a:gd name="connsiteX110" fmla="*/ 817500 w 1511813"/>
                <a:gd name="connsiteY110" fmla="*/ 1518710 h 1516973"/>
                <a:gd name="connsiteX111" fmla="*/ 758163 w 1511813"/>
                <a:gd name="connsiteY111" fmla="*/ 1148238 h 1516973"/>
                <a:gd name="connsiteX112" fmla="*/ 1145146 w 1511813"/>
                <a:gd name="connsiteY112" fmla="*/ 758675 h 1516973"/>
                <a:gd name="connsiteX113" fmla="*/ 757131 w 1511813"/>
                <a:gd name="connsiteY113" fmla="*/ 371176 h 1516973"/>
                <a:gd name="connsiteX114" fmla="*/ 368600 w 1511813"/>
                <a:gd name="connsiteY114" fmla="*/ 759707 h 1516973"/>
                <a:gd name="connsiteX115" fmla="*/ 758163 w 1511813"/>
                <a:gd name="connsiteY115" fmla="*/ 1148238 h 1516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</a:cxnLst>
              <a:rect l="l" t="t" r="r" b="b"/>
              <a:pathLst>
                <a:path w="1511813" h="1516973">
                  <a:moveTo>
                    <a:pt x="817500" y="1518710"/>
                  </a:moveTo>
                  <a:cubicBezTo>
                    <a:pt x="809245" y="1520774"/>
                    <a:pt x="805633" y="1516130"/>
                    <a:pt x="802537" y="1507875"/>
                  </a:cubicBezTo>
                  <a:cubicBezTo>
                    <a:pt x="795829" y="1486204"/>
                    <a:pt x="788090" y="1464532"/>
                    <a:pt x="780866" y="1442862"/>
                  </a:cubicBezTo>
                  <a:cubicBezTo>
                    <a:pt x="774674" y="1424286"/>
                    <a:pt x="777770" y="1404679"/>
                    <a:pt x="776738" y="1385072"/>
                  </a:cubicBezTo>
                  <a:cubicBezTo>
                    <a:pt x="776222" y="1369593"/>
                    <a:pt x="775706" y="1370109"/>
                    <a:pt x="760227" y="1369593"/>
                  </a:cubicBezTo>
                  <a:cubicBezTo>
                    <a:pt x="738556" y="1369593"/>
                    <a:pt x="716369" y="1368045"/>
                    <a:pt x="694698" y="1366497"/>
                  </a:cubicBezTo>
                  <a:cubicBezTo>
                    <a:pt x="683346" y="1365465"/>
                    <a:pt x="676638" y="1365981"/>
                    <a:pt x="676638" y="1379912"/>
                  </a:cubicBezTo>
                  <a:cubicBezTo>
                    <a:pt x="676638" y="1424286"/>
                    <a:pt x="655483" y="1462469"/>
                    <a:pt x="637940" y="1501683"/>
                  </a:cubicBezTo>
                  <a:cubicBezTo>
                    <a:pt x="634844" y="1508907"/>
                    <a:pt x="630716" y="1510454"/>
                    <a:pt x="622977" y="1508907"/>
                  </a:cubicBezTo>
                  <a:cubicBezTo>
                    <a:pt x="556416" y="1496523"/>
                    <a:pt x="492434" y="1475368"/>
                    <a:pt x="430517" y="1447505"/>
                  </a:cubicBezTo>
                  <a:cubicBezTo>
                    <a:pt x="423294" y="1443893"/>
                    <a:pt x="420198" y="1440282"/>
                    <a:pt x="422262" y="1431510"/>
                  </a:cubicBezTo>
                  <a:cubicBezTo>
                    <a:pt x="427421" y="1409323"/>
                    <a:pt x="431033" y="1386620"/>
                    <a:pt x="435677" y="1364433"/>
                  </a:cubicBezTo>
                  <a:cubicBezTo>
                    <a:pt x="439805" y="1344310"/>
                    <a:pt x="452704" y="1327798"/>
                    <a:pt x="461992" y="1310255"/>
                  </a:cubicBezTo>
                  <a:cubicBezTo>
                    <a:pt x="467152" y="1300452"/>
                    <a:pt x="466120" y="1295808"/>
                    <a:pt x="456316" y="1290132"/>
                  </a:cubicBezTo>
                  <a:cubicBezTo>
                    <a:pt x="435677" y="1278265"/>
                    <a:pt x="415554" y="1264849"/>
                    <a:pt x="395431" y="1251434"/>
                  </a:cubicBezTo>
                  <a:cubicBezTo>
                    <a:pt x="388207" y="1246274"/>
                    <a:pt x="383563" y="1246274"/>
                    <a:pt x="378919" y="1254014"/>
                  </a:cubicBezTo>
                  <a:cubicBezTo>
                    <a:pt x="356216" y="1293228"/>
                    <a:pt x="319066" y="1317479"/>
                    <a:pt x="283464" y="1342246"/>
                  </a:cubicBezTo>
                  <a:cubicBezTo>
                    <a:pt x="276240" y="1346890"/>
                    <a:pt x="272112" y="1346374"/>
                    <a:pt x="265920" y="1341214"/>
                  </a:cubicBezTo>
                  <a:cubicBezTo>
                    <a:pt x="214323" y="1297356"/>
                    <a:pt x="169433" y="1246790"/>
                    <a:pt x="130218" y="1191580"/>
                  </a:cubicBezTo>
                  <a:cubicBezTo>
                    <a:pt x="125575" y="1185389"/>
                    <a:pt x="125059" y="1180745"/>
                    <a:pt x="130734" y="1174553"/>
                  </a:cubicBezTo>
                  <a:cubicBezTo>
                    <a:pt x="146730" y="1157010"/>
                    <a:pt x="161177" y="1138435"/>
                    <a:pt x="177688" y="1121408"/>
                  </a:cubicBezTo>
                  <a:cubicBezTo>
                    <a:pt x="191104" y="1107476"/>
                    <a:pt x="209163" y="1099221"/>
                    <a:pt x="225674" y="1089417"/>
                  </a:cubicBezTo>
                  <a:cubicBezTo>
                    <a:pt x="236510" y="1083225"/>
                    <a:pt x="237026" y="1078065"/>
                    <a:pt x="230834" y="1067230"/>
                  </a:cubicBezTo>
                  <a:cubicBezTo>
                    <a:pt x="218967" y="1047107"/>
                    <a:pt x="208647" y="1025436"/>
                    <a:pt x="198327" y="1004281"/>
                  </a:cubicBezTo>
                  <a:cubicBezTo>
                    <a:pt x="194716" y="997057"/>
                    <a:pt x="192136" y="993445"/>
                    <a:pt x="183880" y="998089"/>
                  </a:cubicBezTo>
                  <a:cubicBezTo>
                    <a:pt x="147246" y="1017180"/>
                    <a:pt x="108031" y="1024920"/>
                    <a:pt x="67269" y="1025952"/>
                  </a:cubicBezTo>
                  <a:cubicBezTo>
                    <a:pt x="63657" y="1025952"/>
                    <a:pt x="59529" y="1026984"/>
                    <a:pt x="55918" y="1027500"/>
                  </a:cubicBezTo>
                  <a:cubicBezTo>
                    <a:pt x="48694" y="1028532"/>
                    <a:pt x="44050" y="1025952"/>
                    <a:pt x="41470" y="1018212"/>
                  </a:cubicBezTo>
                  <a:cubicBezTo>
                    <a:pt x="21347" y="960939"/>
                    <a:pt x="6384" y="902117"/>
                    <a:pt x="1224" y="841748"/>
                  </a:cubicBezTo>
                  <a:cubicBezTo>
                    <a:pt x="-1872" y="808725"/>
                    <a:pt x="-1356" y="809241"/>
                    <a:pt x="30635" y="797374"/>
                  </a:cubicBezTo>
                  <a:cubicBezTo>
                    <a:pt x="64173" y="784474"/>
                    <a:pt x="98744" y="775703"/>
                    <a:pt x="134862" y="778799"/>
                  </a:cubicBezTo>
                  <a:cubicBezTo>
                    <a:pt x="144150" y="779315"/>
                    <a:pt x="147246" y="775187"/>
                    <a:pt x="147246" y="765899"/>
                  </a:cubicBezTo>
                  <a:cubicBezTo>
                    <a:pt x="147246" y="742680"/>
                    <a:pt x="148278" y="719461"/>
                    <a:pt x="150342" y="696242"/>
                  </a:cubicBezTo>
                  <a:cubicBezTo>
                    <a:pt x="151373" y="685923"/>
                    <a:pt x="150858" y="678699"/>
                    <a:pt x="137442" y="678699"/>
                  </a:cubicBezTo>
                  <a:cubicBezTo>
                    <a:pt x="92552" y="678699"/>
                    <a:pt x="53854" y="657544"/>
                    <a:pt x="14639" y="639485"/>
                  </a:cubicBezTo>
                  <a:cubicBezTo>
                    <a:pt x="7932" y="636389"/>
                    <a:pt x="6384" y="632261"/>
                    <a:pt x="7932" y="625037"/>
                  </a:cubicBezTo>
                  <a:cubicBezTo>
                    <a:pt x="20315" y="558476"/>
                    <a:pt x="40954" y="494495"/>
                    <a:pt x="69333" y="432578"/>
                  </a:cubicBezTo>
                  <a:cubicBezTo>
                    <a:pt x="72945" y="424838"/>
                    <a:pt x="77073" y="421742"/>
                    <a:pt x="86360" y="423806"/>
                  </a:cubicBezTo>
                  <a:cubicBezTo>
                    <a:pt x="107515" y="428450"/>
                    <a:pt x="129186" y="432578"/>
                    <a:pt x="150858" y="436706"/>
                  </a:cubicBezTo>
                  <a:cubicBezTo>
                    <a:pt x="171497" y="440833"/>
                    <a:pt x="188008" y="453733"/>
                    <a:pt x="206583" y="463536"/>
                  </a:cubicBezTo>
                  <a:cubicBezTo>
                    <a:pt x="216903" y="468696"/>
                    <a:pt x="221546" y="467664"/>
                    <a:pt x="227738" y="457345"/>
                  </a:cubicBezTo>
                  <a:cubicBezTo>
                    <a:pt x="239606" y="436706"/>
                    <a:pt x="253021" y="416582"/>
                    <a:pt x="266952" y="396459"/>
                  </a:cubicBezTo>
                  <a:cubicBezTo>
                    <a:pt x="271596" y="389752"/>
                    <a:pt x="271596" y="385108"/>
                    <a:pt x="264373" y="380980"/>
                  </a:cubicBezTo>
                  <a:cubicBezTo>
                    <a:pt x="225158" y="357761"/>
                    <a:pt x="200391" y="320611"/>
                    <a:pt x="175108" y="284492"/>
                  </a:cubicBezTo>
                  <a:cubicBezTo>
                    <a:pt x="170465" y="277785"/>
                    <a:pt x="170981" y="273657"/>
                    <a:pt x="176140" y="267981"/>
                  </a:cubicBezTo>
                  <a:cubicBezTo>
                    <a:pt x="219998" y="216383"/>
                    <a:pt x="270048" y="171493"/>
                    <a:pt x="325258" y="132279"/>
                  </a:cubicBezTo>
                  <a:cubicBezTo>
                    <a:pt x="331966" y="127635"/>
                    <a:pt x="336609" y="126603"/>
                    <a:pt x="343317" y="132795"/>
                  </a:cubicBezTo>
                  <a:cubicBezTo>
                    <a:pt x="360344" y="148274"/>
                    <a:pt x="378404" y="162722"/>
                    <a:pt x="395431" y="178717"/>
                  </a:cubicBezTo>
                  <a:cubicBezTo>
                    <a:pt x="409362" y="191616"/>
                    <a:pt x="416070" y="209160"/>
                    <a:pt x="426389" y="224639"/>
                  </a:cubicBezTo>
                  <a:cubicBezTo>
                    <a:pt x="437741" y="241666"/>
                    <a:pt x="435161" y="240634"/>
                    <a:pt x="451156" y="231347"/>
                  </a:cubicBezTo>
                  <a:cubicBezTo>
                    <a:pt x="470763" y="219995"/>
                    <a:pt x="491403" y="209676"/>
                    <a:pt x="512042" y="200388"/>
                  </a:cubicBezTo>
                  <a:cubicBezTo>
                    <a:pt x="521329" y="196260"/>
                    <a:pt x="522361" y="192132"/>
                    <a:pt x="518233" y="183877"/>
                  </a:cubicBezTo>
                  <a:cubicBezTo>
                    <a:pt x="499142" y="148274"/>
                    <a:pt x="492434" y="109576"/>
                    <a:pt x="491403" y="69846"/>
                  </a:cubicBezTo>
                  <a:cubicBezTo>
                    <a:pt x="491403" y="66234"/>
                    <a:pt x="490371" y="62106"/>
                    <a:pt x="489855" y="58494"/>
                  </a:cubicBezTo>
                  <a:cubicBezTo>
                    <a:pt x="488307" y="50239"/>
                    <a:pt x="491403" y="46111"/>
                    <a:pt x="499658" y="43015"/>
                  </a:cubicBezTo>
                  <a:cubicBezTo>
                    <a:pt x="563123" y="20312"/>
                    <a:pt x="628653" y="6380"/>
                    <a:pt x="695730" y="189"/>
                  </a:cubicBezTo>
                  <a:cubicBezTo>
                    <a:pt x="706049" y="-843"/>
                    <a:pt x="710693" y="2253"/>
                    <a:pt x="713273" y="12056"/>
                  </a:cubicBezTo>
                  <a:cubicBezTo>
                    <a:pt x="715337" y="19796"/>
                    <a:pt x="717917" y="27536"/>
                    <a:pt x="721012" y="35275"/>
                  </a:cubicBezTo>
                  <a:cubicBezTo>
                    <a:pt x="734428" y="67266"/>
                    <a:pt x="741136" y="99772"/>
                    <a:pt x="738556" y="134343"/>
                  </a:cubicBezTo>
                  <a:cubicBezTo>
                    <a:pt x="737524" y="145694"/>
                    <a:pt x="742168" y="148790"/>
                    <a:pt x="753519" y="148790"/>
                  </a:cubicBezTo>
                  <a:cubicBezTo>
                    <a:pt x="775706" y="148274"/>
                    <a:pt x="797893" y="149822"/>
                    <a:pt x="820596" y="151886"/>
                  </a:cubicBezTo>
                  <a:cubicBezTo>
                    <a:pt x="831948" y="152918"/>
                    <a:pt x="838655" y="152402"/>
                    <a:pt x="838655" y="138471"/>
                  </a:cubicBezTo>
                  <a:cubicBezTo>
                    <a:pt x="838655" y="94097"/>
                    <a:pt x="859810" y="55914"/>
                    <a:pt x="877354" y="16700"/>
                  </a:cubicBezTo>
                  <a:cubicBezTo>
                    <a:pt x="880449" y="9476"/>
                    <a:pt x="885093" y="7928"/>
                    <a:pt x="892317" y="9476"/>
                  </a:cubicBezTo>
                  <a:cubicBezTo>
                    <a:pt x="958878" y="21860"/>
                    <a:pt x="1022859" y="42499"/>
                    <a:pt x="1084777" y="70878"/>
                  </a:cubicBezTo>
                  <a:cubicBezTo>
                    <a:pt x="1092000" y="74489"/>
                    <a:pt x="1095096" y="78617"/>
                    <a:pt x="1093032" y="86873"/>
                  </a:cubicBezTo>
                  <a:cubicBezTo>
                    <a:pt x="1088388" y="108544"/>
                    <a:pt x="1084261" y="130731"/>
                    <a:pt x="1079617" y="152402"/>
                  </a:cubicBezTo>
                  <a:cubicBezTo>
                    <a:pt x="1075489" y="172525"/>
                    <a:pt x="1062590" y="189036"/>
                    <a:pt x="1053302" y="206580"/>
                  </a:cubicBezTo>
                  <a:cubicBezTo>
                    <a:pt x="1047626" y="217415"/>
                    <a:pt x="1048658" y="222575"/>
                    <a:pt x="1060010" y="228251"/>
                  </a:cubicBezTo>
                  <a:cubicBezTo>
                    <a:pt x="1080133" y="239602"/>
                    <a:pt x="1099740" y="252502"/>
                    <a:pt x="1118315" y="265917"/>
                  </a:cubicBezTo>
                  <a:cubicBezTo>
                    <a:pt x="1126571" y="272109"/>
                    <a:pt x="1131214" y="271593"/>
                    <a:pt x="1136374" y="262821"/>
                  </a:cubicBezTo>
                  <a:cubicBezTo>
                    <a:pt x="1159077" y="223607"/>
                    <a:pt x="1196744" y="199872"/>
                    <a:pt x="1232346" y="174589"/>
                  </a:cubicBezTo>
                  <a:cubicBezTo>
                    <a:pt x="1238538" y="170461"/>
                    <a:pt x="1242666" y="170977"/>
                    <a:pt x="1247825" y="175621"/>
                  </a:cubicBezTo>
                  <a:cubicBezTo>
                    <a:pt x="1299939" y="219995"/>
                    <a:pt x="1345345" y="270045"/>
                    <a:pt x="1384559" y="325770"/>
                  </a:cubicBezTo>
                  <a:cubicBezTo>
                    <a:pt x="1389203" y="331962"/>
                    <a:pt x="1389719" y="336606"/>
                    <a:pt x="1384043" y="342798"/>
                  </a:cubicBezTo>
                  <a:cubicBezTo>
                    <a:pt x="1368048" y="360857"/>
                    <a:pt x="1352569" y="379432"/>
                    <a:pt x="1336057" y="396975"/>
                  </a:cubicBezTo>
                  <a:cubicBezTo>
                    <a:pt x="1323674" y="409875"/>
                    <a:pt x="1306131" y="417098"/>
                    <a:pt x="1291167" y="426902"/>
                  </a:cubicBezTo>
                  <a:cubicBezTo>
                    <a:pt x="1276720" y="436706"/>
                    <a:pt x="1276720" y="436190"/>
                    <a:pt x="1284976" y="451153"/>
                  </a:cubicBezTo>
                  <a:cubicBezTo>
                    <a:pt x="1295811" y="471792"/>
                    <a:pt x="1306647" y="492431"/>
                    <a:pt x="1316450" y="513070"/>
                  </a:cubicBezTo>
                  <a:cubicBezTo>
                    <a:pt x="1320062" y="520294"/>
                    <a:pt x="1323158" y="523390"/>
                    <a:pt x="1330898" y="519262"/>
                  </a:cubicBezTo>
                  <a:cubicBezTo>
                    <a:pt x="1367532" y="500171"/>
                    <a:pt x="1406746" y="492431"/>
                    <a:pt x="1447509" y="491399"/>
                  </a:cubicBezTo>
                  <a:cubicBezTo>
                    <a:pt x="1451120" y="491399"/>
                    <a:pt x="1455248" y="490367"/>
                    <a:pt x="1458860" y="489851"/>
                  </a:cubicBezTo>
                  <a:cubicBezTo>
                    <a:pt x="1466600" y="488819"/>
                    <a:pt x="1470728" y="491399"/>
                    <a:pt x="1473307" y="499139"/>
                  </a:cubicBezTo>
                  <a:cubicBezTo>
                    <a:pt x="1493431" y="556412"/>
                    <a:pt x="1508394" y="615234"/>
                    <a:pt x="1513554" y="675603"/>
                  </a:cubicBezTo>
                  <a:cubicBezTo>
                    <a:pt x="1513554" y="676635"/>
                    <a:pt x="1513554" y="678183"/>
                    <a:pt x="1514070" y="679215"/>
                  </a:cubicBezTo>
                  <a:cubicBezTo>
                    <a:pt x="1518713" y="714301"/>
                    <a:pt x="1519745" y="706046"/>
                    <a:pt x="1490335" y="717397"/>
                  </a:cubicBezTo>
                  <a:cubicBezTo>
                    <a:pt x="1454732" y="730813"/>
                    <a:pt x="1418614" y="741648"/>
                    <a:pt x="1379916" y="738036"/>
                  </a:cubicBezTo>
                  <a:cubicBezTo>
                    <a:pt x="1371144" y="737004"/>
                    <a:pt x="1368048" y="740616"/>
                    <a:pt x="1367532" y="749904"/>
                  </a:cubicBezTo>
                  <a:cubicBezTo>
                    <a:pt x="1367016" y="774155"/>
                    <a:pt x="1365984" y="797890"/>
                    <a:pt x="1363920" y="822141"/>
                  </a:cubicBezTo>
                  <a:cubicBezTo>
                    <a:pt x="1363404" y="831944"/>
                    <a:pt x="1363920" y="838136"/>
                    <a:pt x="1375788" y="838136"/>
                  </a:cubicBezTo>
                  <a:cubicBezTo>
                    <a:pt x="1420678" y="838136"/>
                    <a:pt x="1459376" y="858775"/>
                    <a:pt x="1498590" y="876834"/>
                  </a:cubicBezTo>
                  <a:cubicBezTo>
                    <a:pt x="1505298" y="879930"/>
                    <a:pt x="1507878" y="883542"/>
                    <a:pt x="1506330" y="891798"/>
                  </a:cubicBezTo>
                  <a:cubicBezTo>
                    <a:pt x="1493947" y="958875"/>
                    <a:pt x="1472791" y="1023372"/>
                    <a:pt x="1444413" y="1085289"/>
                  </a:cubicBezTo>
                  <a:cubicBezTo>
                    <a:pt x="1441317" y="1092513"/>
                    <a:pt x="1437189" y="1094577"/>
                    <a:pt x="1429449" y="1093029"/>
                  </a:cubicBezTo>
                  <a:cubicBezTo>
                    <a:pt x="1386623" y="1085289"/>
                    <a:pt x="1343797" y="1078581"/>
                    <a:pt x="1306647" y="1052783"/>
                  </a:cubicBezTo>
                  <a:cubicBezTo>
                    <a:pt x="1297875" y="1046591"/>
                    <a:pt x="1293231" y="1048655"/>
                    <a:pt x="1287556" y="1057942"/>
                  </a:cubicBezTo>
                  <a:cubicBezTo>
                    <a:pt x="1275688" y="1078581"/>
                    <a:pt x="1262273" y="1098705"/>
                    <a:pt x="1248857" y="1118828"/>
                  </a:cubicBezTo>
                  <a:cubicBezTo>
                    <a:pt x="1244214" y="1125535"/>
                    <a:pt x="1242150" y="1130179"/>
                    <a:pt x="1250405" y="1135339"/>
                  </a:cubicBezTo>
                  <a:cubicBezTo>
                    <a:pt x="1289620" y="1158558"/>
                    <a:pt x="1313871" y="1194676"/>
                    <a:pt x="1339153" y="1230795"/>
                  </a:cubicBezTo>
                  <a:cubicBezTo>
                    <a:pt x="1344313" y="1238018"/>
                    <a:pt x="1343797" y="1242662"/>
                    <a:pt x="1337605" y="1249370"/>
                  </a:cubicBezTo>
                  <a:cubicBezTo>
                    <a:pt x="1293747" y="1300968"/>
                    <a:pt x="1244214" y="1345342"/>
                    <a:pt x="1189004" y="1384040"/>
                  </a:cubicBezTo>
                  <a:cubicBezTo>
                    <a:pt x="1182296" y="1388684"/>
                    <a:pt x="1177652" y="1389716"/>
                    <a:pt x="1170945" y="1383524"/>
                  </a:cubicBezTo>
                  <a:cubicBezTo>
                    <a:pt x="1153918" y="1368045"/>
                    <a:pt x="1135858" y="1353597"/>
                    <a:pt x="1118831" y="1337602"/>
                  </a:cubicBezTo>
                  <a:cubicBezTo>
                    <a:pt x="1104384" y="1324187"/>
                    <a:pt x="1096644" y="1306128"/>
                    <a:pt x="1086840" y="1289616"/>
                  </a:cubicBezTo>
                  <a:cubicBezTo>
                    <a:pt x="1080133" y="1278265"/>
                    <a:pt x="1074973" y="1277749"/>
                    <a:pt x="1064137" y="1284456"/>
                  </a:cubicBezTo>
                  <a:cubicBezTo>
                    <a:pt x="1044530" y="1296324"/>
                    <a:pt x="1023375" y="1306643"/>
                    <a:pt x="1002220" y="1316447"/>
                  </a:cubicBezTo>
                  <a:cubicBezTo>
                    <a:pt x="993449" y="1320575"/>
                    <a:pt x="991385" y="1324703"/>
                    <a:pt x="996028" y="1332958"/>
                  </a:cubicBezTo>
                  <a:cubicBezTo>
                    <a:pt x="1015120" y="1368561"/>
                    <a:pt x="1021827" y="1407259"/>
                    <a:pt x="1022859" y="1446989"/>
                  </a:cubicBezTo>
                  <a:cubicBezTo>
                    <a:pt x="1022859" y="1451117"/>
                    <a:pt x="1023891" y="1455245"/>
                    <a:pt x="1024407" y="1459889"/>
                  </a:cubicBezTo>
                  <a:cubicBezTo>
                    <a:pt x="1025439" y="1466596"/>
                    <a:pt x="1022859" y="1470724"/>
                    <a:pt x="1015636" y="1473304"/>
                  </a:cubicBezTo>
                  <a:cubicBezTo>
                    <a:pt x="970745" y="1493943"/>
                    <a:pt x="870646" y="1516130"/>
                    <a:pt x="817500" y="1518710"/>
                  </a:cubicBezTo>
                  <a:close/>
                  <a:moveTo>
                    <a:pt x="758163" y="1148238"/>
                  </a:moveTo>
                  <a:cubicBezTo>
                    <a:pt x="974357" y="1144627"/>
                    <a:pt x="1145146" y="976418"/>
                    <a:pt x="1145146" y="758675"/>
                  </a:cubicBezTo>
                  <a:cubicBezTo>
                    <a:pt x="1145146" y="542481"/>
                    <a:pt x="974357" y="371176"/>
                    <a:pt x="757131" y="371176"/>
                  </a:cubicBezTo>
                  <a:cubicBezTo>
                    <a:pt x="539904" y="371176"/>
                    <a:pt x="368600" y="542481"/>
                    <a:pt x="368600" y="759707"/>
                  </a:cubicBezTo>
                  <a:cubicBezTo>
                    <a:pt x="369116" y="977966"/>
                    <a:pt x="541452" y="1145659"/>
                    <a:pt x="758163" y="1148238"/>
                  </a:cubicBezTo>
                  <a:close/>
                </a:path>
              </a:pathLst>
            </a:custGeom>
            <a:grpFill/>
            <a:ln w="515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83892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A602A-87E8-4DCA-BEEA-6BFC5F7DB751}" type="datetime1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57E21-771B-4C7E-9F80-C0E2B8A8DD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9011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C3023-7A1A-4142-B2A5-96D548960CA1}" type="datetime1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57E21-771B-4C7E-9F80-C0E2B8A8DD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1355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66280" y="2590224"/>
            <a:ext cx="11227653" cy="324115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E7B7E-BE8E-4E4C-8272-134F9E5A31D0}" type="datetime1">
              <a:rPr lang="zh-TW" altLang="en-US" smtClean="0"/>
              <a:t>2020/4/21</a:t>
            </a:fld>
            <a:endParaRPr lang="zh-TW" alt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31" name="Rectangle 132">
            <a:extLst>
              <a:ext uri="{FF2B5EF4-FFF2-40B4-BE49-F238E27FC236}">
                <a16:creationId xmlns:a16="http://schemas.microsoft.com/office/drawing/2014/main" id="{29B7AB3E-6B5F-42B3-9E57-8633EC06F9E0}"/>
              </a:ext>
            </a:extLst>
          </p:cNvPr>
          <p:cNvSpPr/>
          <p:nvPr userDrawn="1"/>
        </p:nvSpPr>
        <p:spPr>
          <a:xfrm>
            <a:off x="327546" y="652"/>
            <a:ext cx="11864453" cy="236052"/>
          </a:xfrm>
          <a:prstGeom prst="rect">
            <a:avLst/>
          </a:prstGeom>
          <a:solidFill>
            <a:srgbClr val="FF89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2" name="Rectangle 133">
            <a:extLst>
              <a:ext uri="{FF2B5EF4-FFF2-40B4-BE49-F238E27FC236}">
                <a16:creationId xmlns:a16="http://schemas.microsoft.com/office/drawing/2014/main" id="{CAF7A862-2343-40B9-BBA2-62AB9F6250A3}"/>
              </a:ext>
            </a:extLst>
          </p:cNvPr>
          <p:cNvSpPr/>
          <p:nvPr userDrawn="1"/>
        </p:nvSpPr>
        <p:spPr>
          <a:xfrm>
            <a:off x="-3" y="650"/>
            <a:ext cx="178387" cy="6857350"/>
          </a:xfrm>
          <a:prstGeom prst="rect">
            <a:avLst/>
          </a:prstGeom>
          <a:solidFill>
            <a:srgbClr val="FF89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33">
            <a:extLst>
              <a:ext uri="{FF2B5EF4-FFF2-40B4-BE49-F238E27FC236}">
                <a16:creationId xmlns:a16="http://schemas.microsoft.com/office/drawing/2014/main" id="{CAF7A862-2343-40B9-BBA2-62AB9F6250A3}"/>
              </a:ext>
            </a:extLst>
          </p:cNvPr>
          <p:cNvSpPr/>
          <p:nvPr userDrawn="1"/>
        </p:nvSpPr>
        <p:spPr>
          <a:xfrm>
            <a:off x="12010326" y="236704"/>
            <a:ext cx="188394" cy="6621296"/>
          </a:xfrm>
          <a:prstGeom prst="rect">
            <a:avLst/>
          </a:prstGeom>
          <a:solidFill>
            <a:srgbClr val="FF89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圓角化單一角落矩形 148"/>
          <p:cNvSpPr/>
          <p:nvPr userDrawn="1"/>
        </p:nvSpPr>
        <p:spPr>
          <a:xfrm flipV="1">
            <a:off x="50068" y="-4150"/>
            <a:ext cx="2461120" cy="729047"/>
          </a:xfrm>
          <a:prstGeom prst="round1Rect">
            <a:avLst>
              <a:gd name="adj" fmla="val 50000"/>
            </a:avLst>
          </a:prstGeom>
          <a:solidFill>
            <a:srgbClr val="FF89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 hasCustomPrompt="1"/>
          </p:nvPr>
        </p:nvSpPr>
        <p:spPr>
          <a:xfrm>
            <a:off x="566279" y="292535"/>
            <a:ext cx="11227653" cy="2062171"/>
          </a:xfrm>
        </p:spPr>
        <p:txBody>
          <a:bodyPr anchor="b"/>
          <a:lstStyle>
            <a:lvl1pPr algn="ctr">
              <a:defRPr sz="6000" b="1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zh-TW" altLang="en-US" dirty="0"/>
              <a:t>測試測試測試測試測</a:t>
            </a:r>
            <a:br>
              <a:rPr lang="en-US" altLang="zh-TW" dirty="0"/>
            </a:br>
            <a:r>
              <a:rPr lang="zh-TW" altLang="en-US" dirty="0"/>
              <a:t>測試測試測試測試測試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9267126" y="6339196"/>
            <a:ext cx="2743200" cy="365125"/>
          </a:xfrm>
        </p:spPr>
        <p:txBody>
          <a:bodyPr/>
          <a:lstStyle>
            <a:lvl1pPr marL="0" algn="r" defTabSz="914400" rtl="0" eaLnBrk="1" latinLnBrk="0" hangingPunct="1">
              <a:defRPr lang="zh-TW" altLang="en-US" sz="1600" b="1" kern="1200" smtClean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</a:lstStyle>
          <a:p>
            <a:fld id="{03257E21-771B-4C7E-9F80-C0E2B8A8DD6C}" type="slidenum">
              <a:rPr lang="en-US" altLang="zh-TW" smtClean="0"/>
              <a:pPr/>
              <a:t>‹#›</a:t>
            </a:fld>
            <a:endParaRPr lang="en-US" dirty="0"/>
          </a:p>
        </p:txBody>
      </p:sp>
      <p:sp>
        <p:nvSpPr>
          <p:cNvPr id="139" name="文字方塊 138"/>
          <p:cNvSpPr txBox="1"/>
          <p:nvPr userDrawn="1"/>
        </p:nvSpPr>
        <p:spPr>
          <a:xfrm>
            <a:off x="907217" y="71056"/>
            <a:ext cx="19972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經濟部</a:t>
            </a:r>
          </a:p>
        </p:txBody>
      </p:sp>
      <p:pic>
        <p:nvPicPr>
          <p:cNvPr id="147" name="圖片 14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967" y="189722"/>
            <a:ext cx="550714" cy="382662"/>
          </a:xfrm>
          <a:prstGeom prst="rect">
            <a:avLst/>
          </a:prstGeom>
        </p:spPr>
      </p:pic>
      <p:sp>
        <p:nvSpPr>
          <p:cNvPr id="138" name="Rectangle 132">
            <a:extLst>
              <a:ext uri="{FF2B5EF4-FFF2-40B4-BE49-F238E27FC236}">
                <a16:creationId xmlns:a16="http://schemas.microsoft.com/office/drawing/2014/main" id="{29B7AB3E-6B5F-42B3-9E57-8633EC06F9E0}"/>
              </a:ext>
            </a:extLst>
          </p:cNvPr>
          <p:cNvSpPr/>
          <p:nvPr userDrawn="1"/>
        </p:nvSpPr>
        <p:spPr>
          <a:xfrm>
            <a:off x="145873" y="6646460"/>
            <a:ext cx="11864453" cy="211540"/>
          </a:xfrm>
          <a:prstGeom prst="rect">
            <a:avLst/>
          </a:prstGeom>
          <a:solidFill>
            <a:srgbClr val="FF89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377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D852-7A6F-42BD-8C7A-B354D1373C64}" type="datetime1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57E21-771B-4C7E-9F80-C0E2B8A8DD6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30" name="Text Placeholder 27">
            <a:extLst>
              <a:ext uri="{FF2B5EF4-FFF2-40B4-BE49-F238E27FC236}">
                <a16:creationId xmlns:a16="http://schemas.microsoft.com/office/drawing/2014/main" id="{E787BF43-B713-49CA-BCFE-077366A2039E}"/>
              </a:ext>
            </a:extLst>
          </p:cNvPr>
          <p:cNvSpPr txBox="1">
            <a:spLocks/>
          </p:cNvSpPr>
          <p:nvPr userDrawn="1"/>
        </p:nvSpPr>
        <p:spPr>
          <a:xfrm>
            <a:off x="5768699" y="5887937"/>
            <a:ext cx="2597428" cy="432048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lIns="91440" tIns="91440" anchor="ctr"/>
          <a:lstStyle>
            <a:lvl1pPr marL="0" indent="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3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2400" b="0" dirty="0"/>
              <a:t>INFOGRAPHIC</a:t>
            </a:r>
          </a:p>
        </p:txBody>
      </p:sp>
    </p:spTree>
    <p:extLst>
      <p:ext uri="{BB962C8B-B14F-4D97-AF65-F5344CB8AC3E}">
        <p14:creationId xmlns:p14="http://schemas.microsoft.com/office/powerpoint/2010/main" val="1770396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B1DA6-CB6C-45C2-83CA-B4DC937E2CEE}" type="datetime1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57E21-771B-4C7E-9F80-C0E2B8A8DD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7518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8C8D2-E117-4A53-B9C0-53AFAE529E57}" type="datetime1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57E21-771B-4C7E-9F80-C0E2B8A8DD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3811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4549D-223B-408F-B6BC-A1F286A67525}" type="datetime1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57E21-771B-4C7E-9F80-C0E2B8A8DD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0629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5F2FA-71C0-47A7-8BFB-1D8EF0CA7868}" type="datetime1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57E21-771B-4C7E-9F80-C0E2B8A8DD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9307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3CE9B-EE07-4FDC-8CDF-6F6768444028}" type="datetime1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57E21-771B-4C7E-9F80-C0E2B8A8DD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2420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C94F6-5861-43FE-A742-5EB72A054467}" type="datetime1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57E21-771B-4C7E-9F80-C0E2B8A8DD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3914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F3B68-6BB3-4A85-99BB-73462FE48880}" type="datetime1">
              <a:rPr lang="zh-TW" altLang="en-US" smtClean="0"/>
              <a:t>2020/4/21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57E21-771B-4C7E-9F80-C0E2B8A8DD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3183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0" y="6313955"/>
            <a:ext cx="12191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2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補貼商業服務業之艱困事業推動辦公室 </a:t>
            </a:r>
            <a:r>
              <a:rPr lang="en-US" altLang="zh-TW" sz="2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(02)7716-9888</a:t>
            </a:r>
            <a:r>
              <a:rPr lang="zh-TW" altLang="en-US" sz="20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　　</a:t>
            </a: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E82E34E9-E890-451C-A1E5-102250DE8361}"/>
              </a:ext>
            </a:extLst>
          </p:cNvPr>
          <p:cNvGrpSpPr/>
          <p:nvPr/>
        </p:nvGrpSpPr>
        <p:grpSpPr>
          <a:xfrm>
            <a:off x="-12701" y="2104543"/>
            <a:ext cx="12215939" cy="2648914"/>
            <a:chOff x="-12701" y="1653432"/>
            <a:chExt cx="12215939" cy="2648914"/>
          </a:xfrm>
        </p:grpSpPr>
        <p:sp>
          <p:nvSpPr>
            <p:cNvPr id="22" name="Rectangle 3">
              <a:extLst>
                <a:ext uri="{FF2B5EF4-FFF2-40B4-BE49-F238E27FC236}">
                  <a16:creationId xmlns:a16="http://schemas.microsoft.com/office/drawing/2014/main" id="{D43F5400-7616-4B19-BBC1-943808214A52}"/>
                </a:ext>
              </a:extLst>
            </p:cNvPr>
            <p:cNvSpPr/>
            <p:nvPr userDrawn="1"/>
          </p:nvSpPr>
          <p:spPr>
            <a:xfrm flipH="1">
              <a:off x="-1" y="1653432"/>
              <a:ext cx="12203239" cy="2648914"/>
            </a:xfrm>
            <a:prstGeom prst="rect">
              <a:avLst/>
            </a:prstGeom>
            <a:solidFill>
              <a:srgbClr val="404040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1"/>
            <p:cNvSpPr/>
            <p:nvPr/>
          </p:nvSpPr>
          <p:spPr>
            <a:xfrm>
              <a:off x="-12701" y="2179145"/>
              <a:ext cx="12191999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TW" altLang="en-US" sz="28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經濟部辦理</a:t>
              </a:r>
              <a:r>
                <a:rPr lang="zh-TW" altLang="en-US" sz="3600" b="1" dirty="0">
                  <a:solidFill>
                    <a:srgbClr val="FFFF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商業服務業</a:t>
              </a:r>
              <a:r>
                <a:rPr lang="zh-TW" altLang="en-US" sz="28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受嚴重特殊傳染性肺炎影響之</a:t>
              </a:r>
              <a:endParaRPr lang="en-US" altLang="zh-TW" sz="28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  <a:p>
              <a:pPr algn="ctr"/>
              <a:r>
                <a:rPr lang="zh-TW" altLang="en-US" sz="5400" b="1" dirty="0">
                  <a:solidFill>
                    <a:srgbClr val="FFFF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艱困事業薪資</a:t>
              </a:r>
              <a:r>
                <a:rPr lang="zh-TW" altLang="en-US" sz="5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及</a:t>
              </a:r>
              <a:r>
                <a:rPr lang="zh-TW" altLang="en-US" sz="5400" b="1" dirty="0">
                  <a:solidFill>
                    <a:srgbClr val="FFFF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營運資金</a:t>
              </a:r>
              <a:r>
                <a:rPr lang="zh-TW" altLang="en-US" sz="5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補貼</a:t>
              </a:r>
              <a:endParaRPr lang="en-US" altLang="zh-TW" sz="54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8801733" y="3658136"/>
              <a:ext cx="1733167" cy="369332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txBody>
            <a:bodyPr wrap="none">
              <a:spAutoFit/>
            </a:bodyPr>
            <a:lstStyle/>
            <a:p>
              <a:r>
                <a:rPr lang="zh-TW" altLang="en-US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109年4月</a:t>
              </a:r>
              <a:r>
                <a:rPr lang="en-US" altLang="zh-TW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21</a:t>
              </a:r>
              <a:r>
                <a:rPr lang="zh-TW" altLang="en-US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日</a:t>
              </a:r>
            </a:p>
          </p:txBody>
        </p:sp>
      </p:grpSp>
      <p:sp>
        <p:nvSpPr>
          <p:cNvPr id="16" name="文字方塊 15"/>
          <p:cNvSpPr txBox="1"/>
          <p:nvPr/>
        </p:nvSpPr>
        <p:spPr>
          <a:xfrm>
            <a:off x="907217" y="71056"/>
            <a:ext cx="19972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經濟部</a:t>
            </a:r>
          </a:p>
        </p:txBody>
      </p:sp>
      <p:pic>
        <p:nvPicPr>
          <p:cNvPr id="17" name="圖片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967" y="189722"/>
            <a:ext cx="550714" cy="382662"/>
          </a:xfrm>
          <a:prstGeom prst="rect">
            <a:avLst/>
          </a:prstGeom>
        </p:spPr>
      </p:pic>
      <p:cxnSp>
        <p:nvCxnSpPr>
          <p:cNvPr id="18" name="Straight Connector 29">
            <a:extLst>
              <a:ext uri="{FF2B5EF4-FFF2-40B4-BE49-F238E27FC236}">
                <a16:creationId xmlns:a16="http://schemas.microsoft.com/office/drawing/2014/main" id="{33120593-EBA9-4085-A4BE-56CE63874ED2}"/>
              </a:ext>
            </a:extLst>
          </p:cNvPr>
          <p:cNvCxnSpPr>
            <a:cxnSpLocks/>
          </p:cNvCxnSpPr>
          <p:nvPr/>
        </p:nvCxnSpPr>
        <p:spPr>
          <a:xfrm flipH="1">
            <a:off x="2223415" y="6514011"/>
            <a:ext cx="519785" cy="0"/>
          </a:xfrm>
          <a:prstGeom prst="line">
            <a:avLst/>
          </a:prstGeom>
          <a:ln w="19050">
            <a:solidFill>
              <a:schemeClr val="bg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29">
            <a:extLst>
              <a:ext uri="{FF2B5EF4-FFF2-40B4-BE49-F238E27FC236}">
                <a16:creationId xmlns:a16="http://schemas.microsoft.com/office/drawing/2014/main" id="{33120593-EBA9-4085-A4BE-56CE63874ED2}"/>
              </a:ext>
            </a:extLst>
          </p:cNvPr>
          <p:cNvCxnSpPr>
            <a:cxnSpLocks/>
          </p:cNvCxnSpPr>
          <p:nvPr/>
        </p:nvCxnSpPr>
        <p:spPr>
          <a:xfrm flipH="1">
            <a:off x="9538138" y="6514009"/>
            <a:ext cx="554474" cy="0"/>
          </a:xfrm>
          <a:prstGeom prst="line">
            <a:avLst/>
          </a:prstGeom>
          <a:ln w="19050">
            <a:solidFill>
              <a:schemeClr val="bg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>
            <a:extLst>
              <a:ext uri="{FF2B5EF4-FFF2-40B4-BE49-F238E27FC236}">
                <a16:creationId xmlns:a16="http://schemas.microsoft.com/office/drawing/2014/main" id="{1A972657-8FA1-40C9-ABC1-0705D591FF21}"/>
              </a:ext>
            </a:extLst>
          </p:cNvPr>
          <p:cNvSpPr/>
          <p:nvPr/>
        </p:nvSpPr>
        <p:spPr>
          <a:xfrm>
            <a:off x="1" y="4866833"/>
            <a:ext cx="121919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28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主辦單位：經濟部商業司</a:t>
            </a:r>
            <a:endParaRPr lang="en-US" altLang="zh-TW" sz="2800" b="1" dirty="0">
              <a:solidFill>
                <a:schemeClr val="bg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zh-TW" altLang="en-US" sz="28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執行單位：財團法人商業發展研究院</a:t>
            </a:r>
          </a:p>
        </p:txBody>
      </p:sp>
    </p:spTree>
    <p:extLst>
      <p:ext uri="{BB962C8B-B14F-4D97-AF65-F5344CB8AC3E}">
        <p14:creationId xmlns:p14="http://schemas.microsoft.com/office/powerpoint/2010/main" val="531852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群組 4"/>
          <p:cNvGrpSpPr/>
          <p:nvPr/>
        </p:nvGrpSpPr>
        <p:grpSpPr>
          <a:xfrm>
            <a:off x="9429546" y="313028"/>
            <a:ext cx="2469182" cy="769012"/>
            <a:chOff x="9770686" y="373988"/>
            <a:chExt cx="2143281" cy="667512"/>
          </a:xfrm>
          <a:solidFill>
            <a:srgbClr val="FF896D"/>
          </a:solidFill>
        </p:grpSpPr>
        <p:sp>
          <p:nvSpPr>
            <p:cNvPr id="6" name="矩形 5"/>
            <p:cNvSpPr/>
            <p:nvPr/>
          </p:nvSpPr>
          <p:spPr>
            <a:xfrm>
              <a:off x="9770686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Ｑ</a:t>
              </a:r>
            </a:p>
          </p:txBody>
        </p:sp>
        <p:sp>
          <p:nvSpPr>
            <p:cNvPr id="7" name="矩形 6"/>
            <p:cNvSpPr/>
            <p:nvPr/>
          </p:nvSpPr>
          <p:spPr>
            <a:xfrm>
              <a:off x="10508104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＆</a:t>
              </a:r>
            </a:p>
          </p:txBody>
        </p:sp>
        <p:sp>
          <p:nvSpPr>
            <p:cNvPr id="8" name="矩形 7"/>
            <p:cNvSpPr/>
            <p:nvPr/>
          </p:nvSpPr>
          <p:spPr>
            <a:xfrm>
              <a:off x="11246455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Ａ</a:t>
              </a:r>
            </a:p>
          </p:txBody>
        </p:sp>
      </p:grpSp>
      <p:sp>
        <p:nvSpPr>
          <p:cNvPr id="28" name="矩形 27"/>
          <p:cNvSpPr/>
          <p:nvPr/>
        </p:nvSpPr>
        <p:spPr>
          <a:xfrm>
            <a:off x="4537349" y="1602978"/>
            <a:ext cx="691993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zh-TW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一、申請書</a:t>
            </a:r>
            <a:endParaRPr lang="en-US" altLang="zh-TW" sz="24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625475" indent="-625475" algn="just">
              <a:spcBef>
                <a:spcPts val="600"/>
              </a:spcBef>
              <a:spcAft>
                <a:spcPts val="600"/>
              </a:spcAft>
            </a:pPr>
            <a:r>
              <a:rPr lang="zh-TW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二、業績</a:t>
            </a:r>
            <a:r>
              <a:rPr lang="zh-TW" altLang="en-US" sz="2400" b="1" dirty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衰退</a:t>
            </a:r>
            <a:r>
              <a:rPr lang="en-US" altLang="zh-TW" sz="2400" b="1" dirty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50%</a:t>
            </a:r>
            <a:r>
              <a:rPr lang="zh-TW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之證明文件</a:t>
            </a:r>
            <a:r>
              <a:rPr lang="en-US" altLang="zh-TW" sz="1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(</a:t>
            </a:r>
            <a:r>
              <a:rPr lang="zh-TW" altLang="en-US" sz="1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註</a:t>
            </a:r>
            <a:r>
              <a:rPr lang="en-US" altLang="zh-TW" sz="1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1)</a:t>
            </a:r>
          </a:p>
        </p:txBody>
      </p:sp>
      <p:sp>
        <p:nvSpPr>
          <p:cNvPr id="29" name="矩形 28"/>
          <p:cNvSpPr/>
          <p:nvPr/>
        </p:nvSpPr>
        <p:spPr>
          <a:xfrm>
            <a:off x="4537349" y="2857394"/>
            <a:ext cx="7166857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zh-TW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三、</a:t>
            </a:r>
            <a:r>
              <a:rPr lang="en-US" altLang="zh-TW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109</a:t>
            </a:r>
            <a:r>
              <a:rPr lang="zh-TW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年</a:t>
            </a:r>
            <a:r>
              <a:rPr lang="en-US" altLang="zh-TW" sz="2400" b="1" dirty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</a:t>
            </a:r>
            <a:r>
              <a:rPr lang="zh-TW" altLang="en-US" sz="2400" b="1" dirty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月</a:t>
            </a:r>
            <a:r>
              <a:rPr lang="zh-TW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全職員工清冊</a:t>
            </a:r>
            <a:r>
              <a:rPr lang="en-US" altLang="zh-TW" sz="1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(</a:t>
            </a:r>
            <a:r>
              <a:rPr lang="zh-TW" altLang="en-US" sz="1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註</a:t>
            </a:r>
            <a:r>
              <a:rPr lang="en-US" altLang="zh-TW" sz="1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2)</a:t>
            </a:r>
            <a:endParaRPr lang="en-US" altLang="zh-TW" sz="24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625475" indent="-625475" algn="just">
              <a:spcBef>
                <a:spcPts val="600"/>
              </a:spcBef>
            </a:pPr>
            <a:r>
              <a:rPr lang="zh-TW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四、</a:t>
            </a:r>
            <a:r>
              <a:rPr lang="en-US" altLang="zh-TW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109</a:t>
            </a:r>
            <a:r>
              <a:rPr lang="zh-TW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年</a:t>
            </a:r>
            <a:r>
              <a:rPr lang="en-US" altLang="zh-TW" sz="2400" b="1" dirty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</a:t>
            </a:r>
            <a:r>
              <a:rPr lang="zh-TW" altLang="en-US" sz="2400" b="1" dirty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月</a:t>
            </a:r>
            <a:r>
              <a:rPr lang="zh-TW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份</a:t>
            </a:r>
            <a:r>
              <a:rPr lang="zh-TW" altLang="en-US" sz="2400" b="1" dirty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薪資清冊</a:t>
            </a:r>
            <a:r>
              <a:rPr lang="zh-TW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與</a:t>
            </a:r>
            <a:r>
              <a:rPr lang="zh-TW" altLang="en-US" sz="2400" b="1" dirty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薪資轉帳證明</a:t>
            </a:r>
            <a:endParaRPr lang="en-US" altLang="zh-TW" sz="2400" b="1" dirty="0">
              <a:solidFill>
                <a:srgbClr val="FF0000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625475" indent="-625475" algn="just"/>
            <a:r>
              <a:rPr lang="zh-TW" altLang="en-US" sz="2400" b="1" dirty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     </a:t>
            </a:r>
            <a:r>
              <a:rPr lang="zh-TW" altLang="en-US" sz="1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（無薪資轉帳證明者，可以</a:t>
            </a:r>
            <a:r>
              <a:rPr lang="zh-TW" altLang="en-US" sz="1600" b="1" dirty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薪資印領清冊</a:t>
            </a:r>
            <a:r>
              <a:rPr lang="zh-TW" altLang="en-US" sz="1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替代）</a:t>
            </a:r>
            <a:endParaRPr lang="en-US" altLang="zh-TW" sz="16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4537349" y="4561262"/>
            <a:ext cx="70449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9625" indent="-809625" algn="just">
              <a:spcBef>
                <a:spcPts val="600"/>
              </a:spcBef>
              <a:spcAft>
                <a:spcPts val="600"/>
              </a:spcAft>
            </a:pPr>
            <a:r>
              <a:rPr lang="zh-TW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五、薪資補貼</a:t>
            </a:r>
            <a:r>
              <a:rPr lang="zh-TW" altLang="en-US" sz="2400" b="1" dirty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領據</a:t>
            </a:r>
            <a:r>
              <a:rPr lang="zh-TW" altLang="en-US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、營運資金補貼</a:t>
            </a:r>
            <a:r>
              <a:rPr lang="zh-TW" altLang="en-US" sz="2400" b="1" dirty="0">
                <a:solidFill>
                  <a:srgbClr val="FF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領據、存摺影本</a:t>
            </a:r>
            <a:endParaRPr lang="zh-TW" altLang="en-US" sz="24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1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9267126" y="6339196"/>
            <a:ext cx="2743200" cy="365125"/>
          </a:xfrm>
        </p:spPr>
        <p:txBody>
          <a:bodyPr/>
          <a:lstStyle/>
          <a:p>
            <a:r>
              <a:rPr lang="en-US" altLang="zh-TW" dirty="0"/>
              <a:t>9</a:t>
            </a:r>
            <a:endParaRPr lang="en-US" dirty="0"/>
          </a:p>
        </p:txBody>
      </p:sp>
      <p:grpSp>
        <p:nvGrpSpPr>
          <p:cNvPr id="2" name="群組 1"/>
          <p:cNvGrpSpPr/>
          <p:nvPr/>
        </p:nvGrpSpPr>
        <p:grpSpPr>
          <a:xfrm>
            <a:off x="1642508" y="1575905"/>
            <a:ext cx="2851432" cy="3781117"/>
            <a:chOff x="1503547" y="1633102"/>
            <a:chExt cx="3047400" cy="4040979"/>
          </a:xfrm>
        </p:grpSpPr>
        <p:sp>
          <p:nvSpPr>
            <p:cNvPr id="18" name="Freeform 4">
              <a:extLst>
                <a:ext uri="{FF2B5EF4-FFF2-40B4-BE49-F238E27FC236}">
                  <a16:creationId xmlns:a16="http://schemas.microsoft.com/office/drawing/2014/main" id="{6EB65119-388F-48C3-ACD1-B11F43AF4E6F}"/>
                </a:ext>
              </a:extLst>
            </p:cNvPr>
            <p:cNvSpPr/>
            <p:nvPr/>
          </p:nvSpPr>
          <p:spPr>
            <a:xfrm>
              <a:off x="1503547" y="3033775"/>
              <a:ext cx="1802420" cy="1312457"/>
            </a:xfrm>
            <a:custGeom>
              <a:avLst/>
              <a:gdLst>
                <a:gd name="connsiteX0" fmla="*/ 1621972 w 1621972"/>
                <a:gd name="connsiteY0" fmla="*/ 0 h 925286"/>
                <a:gd name="connsiteX1" fmla="*/ 0 w 1621972"/>
                <a:gd name="connsiteY1" fmla="*/ 925286 h 925286"/>
                <a:gd name="connsiteX2" fmla="*/ 1621972 w 1621972"/>
                <a:gd name="connsiteY2" fmla="*/ 849086 h 925286"/>
                <a:gd name="connsiteX3" fmla="*/ 1621972 w 1621972"/>
                <a:gd name="connsiteY3" fmla="*/ 0 h 925286"/>
                <a:gd name="connsiteX0" fmla="*/ 1632858 w 1632858"/>
                <a:gd name="connsiteY0" fmla="*/ 0 h 957943"/>
                <a:gd name="connsiteX1" fmla="*/ 0 w 1632858"/>
                <a:gd name="connsiteY1" fmla="*/ 957943 h 957943"/>
                <a:gd name="connsiteX2" fmla="*/ 1621972 w 1632858"/>
                <a:gd name="connsiteY2" fmla="*/ 881743 h 957943"/>
                <a:gd name="connsiteX3" fmla="*/ 1632858 w 1632858"/>
                <a:gd name="connsiteY3" fmla="*/ 0 h 957943"/>
                <a:gd name="connsiteX0" fmla="*/ 1632858 w 1654629"/>
                <a:gd name="connsiteY0" fmla="*/ 0 h 957943"/>
                <a:gd name="connsiteX1" fmla="*/ 0 w 1654629"/>
                <a:gd name="connsiteY1" fmla="*/ 957943 h 957943"/>
                <a:gd name="connsiteX2" fmla="*/ 1654629 w 1654629"/>
                <a:gd name="connsiteY2" fmla="*/ 903515 h 957943"/>
                <a:gd name="connsiteX3" fmla="*/ 1632858 w 1654629"/>
                <a:gd name="connsiteY3" fmla="*/ 0 h 957943"/>
                <a:gd name="connsiteX0" fmla="*/ 1643743 w 1654629"/>
                <a:gd name="connsiteY0" fmla="*/ 0 h 979714"/>
                <a:gd name="connsiteX1" fmla="*/ 0 w 1654629"/>
                <a:gd name="connsiteY1" fmla="*/ 979714 h 979714"/>
                <a:gd name="connsiteX2" fmla="*/ 1654629 w 1654629"/>
                <a:gd name="connsiteY2" fmla="*/ 925286 h 979714"/>
                <a:gd name="connsiteX3" fmla="*/ 1643743 w 1654629"/>
                <a:gd name="connsiteY3" fmla="*/ 0 h 979714"/>
                <a:gd name="connsiteX0" fmla="*/ 1630212 w 1654629"/>
                <a:gd name="connsiteY0" fmla="*/ 0 h 947057"/>
                <a:gd name="connsiteX1" fmla="*/ 0 w 1654629"/>
                <a:gd name="connsiteY1" fmla="*/ 947057 h 947057"/>
                <a:gd name="connsiteX2" fmla="*/ 1654629 w 1654629"/>
                <a:gd name="connsiteY2" fmla="*/ 892629 h 947057"/>
                <a:gd name="connsiteX3" fmla="*/ 1630212 w 1654629"/>
                <a:gd name="connsiteY3" fmla="*/ 0 h 947057"/>
                <a:gd name="connsiteX0" fmla="*/ 1657273 w 1657273"/>
                <a:gd name="connsiteY0" fmla="*/ 0 h 968828"/>
                <a:gd name="connsiteX1" fmla="*/ 0 w 1657273"/>
                <a:gd name="connsiteY1" fmla="*/ 968828 h 968828"/>
                <a:gd name="connsiteX2" fmla="*/ 1654629 w 1657273"/>
                <a:gd name="connsiteY2" fmla="*/ 914400 h 968828"/>
                <a:gd name="connsiteX3" fmla="*/ 1657273 w 1657273"/>
                <a:gd name="connsiteY3" fmla="*/ 0 h 968828"/>
                <a:gd name="connsiteX0" fmla="*/ 1684334 w 1684334"/>
                <a:gd name="connsiteY0" fmla="*/ 0 h 990599"/>
                <a:gd name="connsiteX1" fmla="*/ 0 w 1684334"/>
                <a:gd name="connsiteY1" fmla="*/ 990599 h 990599"/>
                <a:gd name="connsiteX2" fmla="*/ 1654629 w 1684334"/>
                <a:gd name="connsiteY2" fmla="*/ 936171 h 990599"/>
                <a:gd name="connsiteX3" fmla="*/ 1684334 w 1684334"/>
                <a:gd name="connsiteY3" fmla="*/ 0 h 990599"/>
                <a:gd name="connsiteX0" fmla="*/ 1589618 w 1654636"/>
                <a:gd name="connsiteY0" fmla="*/ 0 h 947056"/>
                <a:gd name="connsiteX1" fmla="*/ 0 w 1654636"/>
                <a:gd name="connsiteY1" fmla="*/ 947056 h 947056"/>
                <a:gd name="connsiteX2" fmla="*/ 1654629 w 1654636"/>
                <a:gd name="connsiteY2" fmla="*/ 892628 h 947056"/>
                <a:gd name="connsiteX3" fmla="*/ 1589618 w 1654636"/>
                <a:gd name="connsiteY3" fmla="*/ 0 h 947056"/>
                <a:gd name="connsiteX0" fmla="*/ 1603149 w 1654638"/>
                <a:gd name="connsiteY0" fmla="*/ 0 h 979713"/>
                <a:gd name="connsiteX1" fmla="*/ 0 w 1654638"/>
                <a:gd name="connsiteY1" fmla="*/ 979713 h 979713"/>
                <a:gd name="connsiteX2" fmla="*/ 1654629 w 1654638"/>
                <a:gd name="connsiteY2" fmla="*/ 925285 h 979713"/>
                <a:gd name="connsiteX3" fmla="*/ 1603149 w 1654638"/>
                <a:gd name="connsiteY3" fmla="*/ 0 h 979713"/>
                <a:gd name="connsiteX0" fmla="*/ 1603149 w 1627589"/>
                <a:gd name="connsiteY0" fmla="*/ 0 h 979713"/>
                <a:gd name="connsiteX1" fmla="*/ 0 w 1627589"/>
                <a:gd name="connsiteY1" fmla="*/ 979713 h 979713"/>
                <a:gd name="connsiteX2" fmla="*/ 1627568 w 1627589"/>
                <a:gd name="connsiteY2" fmla="*/ 914399 h 979713"/>
                <a:gd name="connsiteX3" fmla="*/ 1603149 w 1627589"/>
                <a:gd name="connsiteY3" fmla="*/ 0 h 979713"/>
                <a:gd name="connsiteX0" fmla="*/ 1603149 w 1611762"/>
                <a:gd name="connsiteY0" fmla="*/ 0 h 979713"/>
                <a:gd name="connsiteX1" fmla="*/ 0 w 1611762"/>
                <a:gd name="connsiteY1" fmla="*/ 979713 h 979713"/>
                <a:gd name="connsiteX2" fmla="*/ 1611709 w 1611762"/>
                <a:gd name="connsiteY2" fmla="*/ 910146 h 979713"/>
                <a:gd name="connsiteX3" fmla="*/ 1603149 w 1611762"/>
                <a:gd name="connsiteY3" fmla="*/ 0 h 979713"/>
                <a:gd name="connsiteX0" fmla="*/ 1581944 w 1611727"/>
                <a:gd name="connsiteY0" fmla="*/ 0 h 979713"/>
                <a:gd name="connsiteX1" fmla="*/ 0 w 1611727"/>
                <a:gd name="connsiteY1" fmla="*/ 979713 h 979713"/>
                <a:gd name="connsiteX2" fmla="*/ 1611709 w 1611727"/>
                <a:gd name="connsiteY2" fmla="*/ 910146 h 979713"/>
                <a:gd name="connsiteX3" fmla="*/ 1581944 w 1611727"/>
                <a:gd name="connsiteY3" fmla="*/ 0 h 979713"/>
                <a:gd name="connsiteX0" fmla="*/ 1581944 w 1586350"/>
                <a:gd name="connsiteY0" fmla="*/ 0 h 979713"/>
                <a:gd name="connsiteX1" fmla="*/ 0 w 1586350"/>
                <a:gd name="connsiteY1" fmla="*/ 979713 h 979713"/>
                <a:gd name="connsiteX2" fmla="*/ 1586263 w 1586350"/>
                <a:gd name="connsiteY2" fmla="*/ 920382 h 979713"/>
                <a:gd name="connsiteX3" fmla="*/ 1581944 w 1586350"/>
                <a:gd name="connsiteY3" fmla="*/ 0 h 979713"/>
                <a:gd name="connsiteX0" fmla="*/ 1581944 w 1586350"/>
                <a:gd name="connsiteY0" fmla="*/ 0 h 979713"/>
                <a:gd name="connsiteX1" fmla="*/ 0 w 1586350"/>
                <a:gd name="connsiteY1" fmla="*/ 979713 h 979713"/>
                <a:gd name="connsiteX2" fmla="*/ 1586263 w 1586350"/>
                <a:gd name="connsiteY2" fmla="*/ 920382 h 979713"/>
                <a:gd name="connsiteX3" fmla="*/ 1581944 w 1586350"/>
                <a:gd name="connsiteY3" fmla="*/ 0 h 979713"/>
                <a:gd name="connsiteX0" fmla="*/ 1581944 w 1582267"/>
                <a:gd name="connsiteY0" fmla="*/ 0 h 979713"/>
                <a:gd name="connsiteX1" fmla="*/ 0 w 1582267"/>
                <a:gd name="connsiteY1" fmla="*/ 979713 h 979713"/>
                <a:gd name="connsiteX2" fmla="*/ 1582022 w 1582267"/>
                <a:gd name="connsiteY2" fmla="*/ 920382 h 979713"/>
                <a:gd name="connsiteX3" fmla="*/ 1581944 w 1582267"/>
                <a:gd name="connsiteY3" fmla="*/ 0 h 979713"/>
                <a:gd name="connsiteX0" fmla="*/ 1581944 w 1582267"/>
                <a:gd name="connsiteY0" fmla="*/ 0 h 972229"/>
                <a:gd name="connsiteX1" fmla="*/ 0 w 1582267"/>
                <a:gd name="connsiteY1" fmla="*/ 972229 h 972229"/>
                <a:gd name="connsiteX2" fmla="*/ 1582022 w 1582267"/>
                <a:gd name="connsiteY2" fmla="*/ 912898 h 972229"/>
                <a:gd name="connsiteX3" fmla="*/ 1581944 w 1582267"/>
                <a:gd name="connsiteY3" fmla="*/ 0 h 972229"/>
                <a:gd name="connsiteX0" fmla="*/ 1577945 w 1582112"/>
                <a:gd name="connsiteY0" fmla="*/ 0 h 974723"/>
                <a:gd name="connsiteX1" fmla="*/ 0 w 1582112"/>
                <a:gd name="connsiteY1" fmla="*/ 974723 h 974723"/>
                <a:gd name="connsiteX2" fmla="*/ 1582022 w 1582112"/>
                <a:gd name="connsiteY2" fmla="*/ 915392 h 974723"/>
                <a:gd name="connsiteX3" fmla="*/ 1577945 w 1582112"/>
                <a:gd name="connsiteY3" fmla="*/ 0 h 974723"/>
                <a:gd name="connsiteX0" fmla="*/ 1575945 w 1582091"/>
                <a:gd name="connsiteY0" fmla="*/ 0 h 969734"/>
                <a:gd name="connsiteX1" fmla="*/ 0 w 1582091"/>
                <a:gd name="connsiteY1" fmla="*/ 969734 h 969734"/>
                <a:gd name="connsiteX2" fmla="*/ 1582022 w 1582091"/>
                <a:gd name="connsiteY2" fmla="*/ 910403 h 969734"/>
                <a:gd name="connsiteX3" fmla="*/ 1575945 w 1582091"/>
                <a:gd name="connsiteY3" fmla="*/ 0 h 969734"/>
                <a:gd name="connsiteX0" fmla="*/ 1575945 w 1582091"/>
                <a:gd name="connsiteY0" fmla="*/ 0 h 972229"/>
                <a:gd name="connsiteX1" fmla="*/ 0 w 1582091"/>
                <a:gd name="connsiteY1" fmla="*/ 972229 h 972229"/>
                <a:gd name="connsiteX2" fmla="*/ 1582022 w 1582091"/>
                <a:gd name="connsiteY2" fmla="*/ 912898 h 972229"/>
                <a:gd name="connsiteX3" fmla="*/ 1575945 w 1582091"/>
                <a:gd name="connsiteY3" fmla="*/ 0 h 972229"/>
                <a:gd name="connsiteX0" fmla="*/ 1575945 w 1582091"/>
                <a:gd name="connsiteY0" fmla="*/ 0 h 974724"/>
                <a:gd name="connsiteX1" fmla="*/ 0 w 1582091"/>
                <a:gd name="connsiteY1" fmla="*/ 974724 h 974724"/>
                <a:gd name="connsiteX2" fmla="*/ 1582022 w 1582091"/>
                <a:gd name="connsiteY2" fmla="*/ 915393 h 974724"/>
                <a:gd name="connsiteX3" fmla="*/ 1575945 w 1582091"/>
                <a:gd name="connsiteY3" fmla="*/ 0 h 974724"/>
                <a:gd name="connsiteX0" fmla="*/ 1575945 w 1578155"/>
                <a:gd name="connsiteY0" fmla="*/ 0 h 974724"/>
                <a:gd name="connsiteX1" fmla="*/ 0 w 1578155"/>
                <a:gd name="connsiteY1" fmla="*/ 974724 h 974724"/>
                <a:gd name="connsiteX2" fmla="*/ 1578023 w 1578155"/>
                <a:gd name="connsiteY2" fmla="*/ 920382 h 974724"/>
                <a:gd name="connsiteX3" fmla="*/ 1575945 w 1578155"/>
                <a:gd name="connsiteY3" fmla="*/ 0 h 974724"/>
                <a:gd name="connsiteX0" fmla="*/ 1575945 w 1578155"/>
                <a:gd name="connsiteY0" fmla="*/ 0 h 974724"/>
                <a:gd name="connsiteX1" fmla="*/ 0 w 1578155"/>
                <a:gd name="connsiteY1" fmla="*/ 974724 h 974724"/>
                <a:gd name="connsiteX2" fmla="*/ 1578023 w 1578155"/>
                <a:gd name="connsiteY2" fmla="*/ 922875 h 974724"/>
                <a:gd name="connsiteX3" fmla="*/ 1575945 w 1578155"/>
                <a:gd name="connsiteY3" fmla="*/ 0 h 974724"/>
                <a:gd name="connsiteX0" fmla="*/ 1585943 w 1588153"/>
                <a:gd name="connsiteY0" fmla="*/ 0 h 972229"/>
                <a:gd name="connsiteX1" fmla="*/ 0 w 1588153"/>
                <a:gd name="connsiteY1" fmla="*/ 972229 h 972229"/>
                <a:gd name="connsiteX2" fmla="*/ 1588021 w 1588153"/>
                <a:gd name="connsiteY2" fmla="*/ 922875 h 972229"/>
                <a:gd name="connsiteX3" fmla="*/ 1585943 w 1588153"/>
                <a:gd name="connsiteY3" fmla="*/ 0 h 972229"/>
                <a:gd name="connsiteX0" fmla="*/ 1593941 w 1596151"/>
                <a:gd name="connsiteY0" fmla="*/ 0 h 999669"/>
                <a:gd name="connsiteX1" fmla="*/ 0 w 1596151"/>
                <a:gd name="connsiteY1" fmla="*/ 999669 h 999669"/>
                <a:gd name="connsiteX2" fmla="*/ 1596019 w 1596151"/>
                <a:gd name="connsiteY2" fmla="*/ 922875 h 999669"/>
                <a:gd name="connsiteX3" fmla="*/ 1593941 w 1596151"/>
                <a:gd name="connsiteY3" fmla="*/ 0 h 9996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96151" h="999669">
                  <a:moveTo>
                    <a:pt x="1593941" y="0"/>
                  </a:moveTo>
                  <a:lnTo>
                    <a:pt x="0" y="999669"/>
                  </a:lnTo>
                  <a:lnTo>
                    <a:pt x="1596019" y="922875"/>
                  </a:lnTo>
                  <a:cubicBezTo>
                    <a:pt x="1596900" y="618075"/>
                    <a:pt x="1593060" y="304800"/>
                    <a:pt x="1593941" y="0"/>
                  </a:cubicBezTo>
                  <a:close/>
                </a:path>
              </a:pathLst>
            </a:custGeom>
            <a:solidFill>
              <a:srgbClr val="FF9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 dirty="0"/>
            </a:p>
          </p:txBody>
        </p:sp>
        <p:sp>
          <p:nvSpPr>
            <p:cNvPr id="19" name="Freeform 3">
              <a:extLst>
                <a:ext uri="{FF2B5EF4-FFF2-40B4-BE49-F238E27FC236}">
                  <a16:creationId xmlns:a16="http://schemas.microsoft.com/office/drawing/2014/main" id="{544CD5A6-4035-47EB-B023-A2D370C4AE1C}"/>
                </a:ext>
              </a:extLst>
            </p:cNvPr>
            <p:cNvSpPr/>
            <p:nvPr/>
          </p:nvSpPr>
          <p:spPr>
            <a:xfrm>
              <a:off x="1503608" y="1633102"/>
              <a:ext cx="1809096" cy="2713131"/>
            </a:xfrm>
            <a:custGeom>
              <a:avLst/>
              <a:gdLst>
                <a:gd name="connsiteX0" fmla="*/ 1621972 w 1621972"/>
                <a:gd name="connsiteY0" fmla="*/ 0 h 2035628"/>
                <a:gd name="connsiteX1" fmla="*/ 0 w 1621972"/>
                <a:gd name="connsiteY1" fmla="*/ 2035628 h 2035628"/>
                <a:gd name="connsiteX2" fmla="*/ 1621972 w 1621972"/>
                <a:gd name="connsiteY2" fmla="*/ 892628 h 2035628"/>
                <a:gd name="connsiteX3" fmla="*/ 1621972 w 1621972"/>
                <a:gd name="connsiteY3" fmla="*/ 0 h 2035628"/>
                <a:gd name="connsiteX0" fmla="*/ 1621972 w 1654629"/>
                <a:gd name="connsiteY0" fmla="*/ 0 h 2035628"/>
                <a:gd name="connsiteX1" fmla="*/ 0 w 1654629"/>
                <a:gd name="connsiteY1" fmla="*/ 2035628 h 2035628"/>
                <a:gd name="connsiteX2" fmla="*/ 1654629 w 1654629"/>
                <a:gd name="connsiteY2" fmla="*/ 881742 h 2035628"/>
                <a:gd name="connsiteX3" fmla="*/ 1621972 w 1654629"/>
                <a:gd name="connsiteY3" fmla="*/ 0 h 2035628"/>
                <a:gd name="connsiteX0" fmla="*/ 1635503 w 1654629"/>
                <a:gd name="connsiteY0" fmla="*/ 0 h 2013857"/>
                <a:gd name="connsiteX1" fmla="*/ 0 w 1654629"/>
                <a:gd name="connsiteY1" fmla="*/ 2013857 h 2013857"/>
                <a:gd name="connsiteX2" fmla="*/ 1654629 w 1654629"/>
                <a:gd name="connsiteY2" fmla="*/ 859971 h 2013857"/>
                <a:gd name="connsiteX3" fmla="*/ 1635503 w 1654629"/>
                <a:gd name="connsiteY3" fmla="*/ 0 h 2013857"/>
                <a:gd name="connsiteX0" fmla="*/ 1594911 w 1654629"/>
                <a:gd name="connsiteY0" fmla="*/ 0 h 2002971"/>
                <a:gd name="connsiteX1" fmla="*/ 0 w 1654629"/>
                <a:gd name="connsiteY1" fmla="*/ 2002971 h 2002971"/>
                <a:gd name="connsiteX2" fmla="*/ 1654629 w 1654629"/>
                <a:gd name="connsiteY2" fmla="*/ 849085 h 2002971"/>
                <a:gd name="connsiteX3" fmla="*/ 1594911 w 1654629"/>
                <a:gd name="connsiteY3" fmla="*/ 0 h 2002971"/>
                <a:gd name="connsiteX0" fmla="*/ 1600197 w 1654629"/>
                <a:gd name="connsiteY0" fmla="*/ 0 h 2002971"/>
                <a:gd name="connsiteX1" fmla="*/ 0 w 1654629"/>
                <a:gd name="connsiteY1" fmla="*/ 2002971 h 2002971"/>
                <a:gd name="connsiteX2" fmla="*/ 1654629 w 1654629"/>
                <a:gd name="connsiteY2" fmla="*/ 849085 h 2002971"/>
                <a:gd name="connsiteX3" fmla="*/ 1600197 w 1654629"/>
                <a:gd name="connsiteY3" fmla="*/ 0 h 2002971"/>
                <a:gd name="connsiteX0" fmla="*/ 1605484 w 1654629"/>
                <a:gd name="connsiteY0" fmla="*/ 0 h 2007224"/>
                <a:gd name="connsiteX1" fmla="*/ 0 w 1654629"/>
                <a:gd name="connsiteY1" fmla="*/ 2007224 h 2007224"/>
                <a:gd name="connsiteX2" fmla="*/ 1654629 w 1654629"/>
                <a:gd name="connsiteY2" fmla="*/ 853338 h 2007224"/>
                <a:gd name="connsiteX3" fmla="*/ 1605484 w 1654629"/>
                <a:gd name="connsiteY3" fmla="*/ 0 h 2007224"/>
                <a:gd name="connsiteX0" fmla="*/ 1605484 w 1612337"/>
                <a:gd name="connsiteY0" fmla="*/ 0 h 2007224"/>
                <a:gd name="connsiteX1" fmla="*/ 0 w 1612337"/>
                <a:gd name="connsiteY1" fmla="*/ 2007224 h 2007224"/>
                <a:gd name="connsiteX2" fmla="*/ 1612337 w 1612337"/>
                <a:gd name="connsiteY2" fmla="*/ 870350 h 2007224"/>
                <a:gd name="connsiteX3" fmla="*/ 1605484 w 1612337"/>
                <a:gd name="connsiteY3" fmla="*/ 0 h 2007224"/>
                <a:gd name="connsiteX0" fmla="*/ 1605484 w 1612337"/>
                <a:gd name="connsiteY0" fmla="*/ 0 h 2041344"/>
                <a:gd name="connsiteX1" fmla="*/ 0 w 1612337"/>
                <a:gd name="connsiteY1" fmla="*/ 2041344 h 2041344"/>
                <a:gd name="connsiteX2" fmla="*/ 1612337 w 1612337"/>
                <a:gd name="connsiteY2" fmla="*/ 904470 h 2041344"/>
                <a:gd name="connsiteX3" fmla="*/ 1605484 w 1612337"/>
                <a:gd name="connsiteY3" fmla="*/ 0 h 2041344"/>
                <a:gd name="connsiteX0" fmla="*/ 1605484 w 1612337"/>
                <a:gd name="connsiteY0" fmla="*/ 0 h 2041344"/>
                <a:gd name="connsiteX1" fmla="*/ 0 w 1612337"/>
                <a:gd name="connsiteY1" fmla="*/ 2041344 h 2041344"/>
                <a:gd name="connsiteX2" fmla="*/ 1612337 w 1612337"/>
                <a:gd name="connsiteY2" fmla="*/ 911293 h 2041344"/>
                <a:gd name="connsiteX3" fmla="*/ 1605484 w 1612337"/>
                <a:gd name="connsiteY3" fmla="*/ 0 h 2041344"/>
                <a:gd name="connsiteX0" fmla="*/ 1613967 w 1614481"/>
                <a:gd name="connsiteY0" fmla="*/ 0 h 2051579"/>
                <a:gd name="connsiteX1" fmla="*/ 0 w 1614481"/>
                <a:gd name="connsiteY1" fmla="*/ 2051579 h 2051579"/>
                <a:gd name="connsiteX2" fmla="*/ 1612337 w 1614481"/>
                <a:gd name="connsiteY2" fmla="*/ 921528 h 2051579"/>
                <a:gd name="connsiteX3" fmla="*/ 1613967 w 1614481"/>
                <a:gd name="connsiteY3" fmla="*/ 0 h 2051579"/>
                <a:gd name="connsiteX0" fmla="*/ 1597003 w 1612337"/>
                <a:gd name="connsiteY0" fmla="*/ 0 h 2048168"/>
                <a:gd name="connsiteX1" fmla="*/ 0 w 1612337"/>
                <a:gd name="connsiteY1" fmla="*/ 2048168 h 2048168"/>
                <a:gd name="connsiteX2" fmla="*/ 1612337 w 1612337"/>
                <a:gd name="connsiteY2" fmla="*/ 918117 h 2048168"/>
                <a:gd name="connsiteX3" fmla="*/ 1597003 w 1612337"/>
                <a:gd name="connsiteY3" fmla="*/ 0 h 2048168"/>
                <a:gd name="connsiteX0" fmla="*/ 1600839 w 1612337"/>
                <a:gd name="connsiteY0" fmla="*/ 0 h 2043403"/>
                <a:gd name="connsiteX1" fmla="*/ 0 w 1612337"/>
                <a:gd name="connsiteY1" fmla="*/ 2043403 h 2043403"/>
                <a:gd name="connsiteX2" fmla="*/ 1612337 w 1612337"/>
                <a:gd name="connsiteY2" fmla="*/ 913352 h 2043403"/>
                <a:gd name="connsiteX3" fmla="*/ 1600839 w 1612337"/>
                <a:gd name="connsiteY3" fmla="*/ 0 h 2043403"/>
                <a:gd name="connsiteX0" fmla="*/ 1600839 w 1612337"/>
                <a:gd name="connsiteY0" fmla="*/ 0 h 2043403"/>
                <a:gd name="connsiteX1" fmla="*/ 0 w 1612337"/>
                <a:gd name="connsiteY1" fmla="*/ 2043403 h 2043403"/>
                <a:gd name="connsiteX2" fmla="*/ 1612337 w 1612337"/>
                <a:gd name="connsiteY2" fmla="*/ 915735 h 2043403"/>
                <a:gd name="connsiteX3" fmla="*/ 1600839 w 1612337"/>
                <a:gd name="connsiteY3" fmla="*/ 0 h 2043403"/>
                <a:gd name="connsiteX0" fmla="*/ 1598829 w 1610327"/>
                <a:gd name="connsiteY0" fmla="*/ 0 h 2068370"/>
                <a:gd name="connsiteX1" fmla="*/ 0 w 1610327"/>
                <a:gd name="connsiteY1" fmla="*/ 2068370 h 2068370"/>
                <a:gd name="connsiteX2" fmla="*/ 1610327 w 1610327"/>
                <a:gd name="connsiteY2" fmla="*/ 915735 h 2068370"/>
                <a:gd name="connsiteX3" fmla="*/ 1598829 w 1610327"/>
                <a:gd name="connsiteY3" fmla="*/ 0 h 2068370"/>
                <a:gd name="connsiteX0" fmla="*/ 1606584 w 1610327"/>
                <a:gd name="connsiteY0" fmla="*/ 0 h 2068370"/>
                <a:gd name="connsiteX1" fmla="*/ 0 w 1610327"/>
                <a:gd name="connsiteY1" fmla="*/ 2068370 h 2068370"/>
                <a:gd name="connsiteX2" fmla="*/ 1610327 w 1610327"/>
                <a:gd name="connsiteY2" fmla="*/ 915735 h 2068370"/>
                <a:gd name="connsiteX3" fmla="*/ 1606584 w 1610327"/>
                <a:gd name="connsiteY3" fmla="*/ 0 h 20683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0327" h="2068370">
                  <a:moveTo>
                    <a:pt x="1606584" y="0"/>
                  </a:moveTo>
                  <a:lnTo>
                    <a:pt x="0" y="2068370"/>
                  </a:lnTo>
                  <a:lnTo>
                    <a:pt x="1610327" y="915735"/>
                  </a:lnTo>
                  <a:cubicBezTo>
                    <a:pt x="1608043" y="625618"/>
                    <a:pt x="1608868" y="290117"/>
                    <a:pt x="1606584" y="0"/>
                  </a:cubicBezTo>
                  <a:close/>
                </a:path>
              </a:pathLst>
            </a:custGeom>
            <a:solidFill>
              <a:srgbClr val="FF89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 dirty="0"/>
            </a:p>
          </p:txBody>
        </p:sp>
        <p:sp>
          <p:nvSpPr>
            <p:cNvPr id="20" name="Freeform 59">
              <a:extLst>
                <a:ext uri="{FF2B5EF4-FFF2-40B4-BE49-F238E27FC236}">
                  <a16:creationId xmlns:a16="http://schemas.microsoft.com/office/drawing/2014/main" id="{E09BDB2D-64E8-4472-BB35-8DE1B483A2AF}"/>
                </a:ext>
              </a:extLst>
            </p:cNvPr>
            <p:cNvSpPr/>
            <p:nvPr/>
          </p:nvSpPr>
          <p:spPr>
            <a:xfrm flipV="1">
              <a:off x="1509197" y="4341601"/>
              <a:ext cx="1794364" cy="1309197"/>
            </a:xfrm>
            <a:custGeom>
              <a:avLst/>
              <a:gdLst>
                <a:gd name="connsiteX0" fmla="*/ 1621972 w 1621972"/>
                <a:gd name="connsiteY0" fmla="*/ 0 h 925286"/>
                <a:gd name="connsiteX1" fmla="*/ 0 w 1621972"/>
                <a:gd name="connsiteY1" fmla="*/ 925286 h 925286"/>
                <a:gd name="connsiteX2" fmla="*/ 1621972 w 1621972"/>
                <a:gd name="connsiteY2" fmla="*/ 849086 h 925286"/>
                <a:gd name="connsiteX3" fmla="*/ 1621972 w 1621972"/>
                <a:gd name="connsiteY3" fmla="*/ 0 h 925286"/>
                <a:gd name="connsiteX0" fmla="*/ 1632858 w 1632858"/>
                <a:gd name="connsiteY0" fmla="*/ 0 h 957943"/>
                <a:gd name="connsiteX1" fmla="*/ 0 w 1632858"/>
                <a:gd name="connsiteY1" fmla="*/ 957943 h 957943"/>
                <a:gd name="connsiteX2" fmla="*/ 1621972 w 1632858"/>
                <a:gd name="connsiteY2" fmla="*/ 881743 h 957943"/>
                <a:gd name="connsiteX3" fmla="*/ 1632858 w 1632858"/>
                <a:gd name="connsiteY3" fmla="*/ 0 h 957943"/>
                <a:gd name="connsiteX0" fmla="*/ 1632858 w 1654629"/>
                <a:gd name="connsiteY0" fmla="*/ 0 h 957943"/>
                <a:gd name="connsiteX1" fmla="*/ 0 w 1654629"/>
                <a:gd name="connsiteY1" fmla="*/ 957943 h 957943"/>
                <a:gd name="connsiteX2" fmla="*/ 1654629 w 1654629"/>
                <a:gd name="connsiteY2" fmla="*/ 903515 h 957943"/>
                <a:gd name="connsiteX3" fmla="*/ 1632858 w 1654629"/>
                <a:gd name="connsiteY3" fmla="*/ 0 h 957943"/>
                <a:gd name="connsiteX0" fmla="*/ 1643743 w 1654629"/>
                <a:gd name="connsiteY0" fmla="*/ 0 h 979714"/>
                <a:gd name="connsiteX1" fmla="*/ 0 w 1654629"/>
                <a:gd name="connsiteY1" fmla="*/ 979714 h 979714"/>
                <a:gd name="connsiteX2" fmla="*/ 1654629 w 1654629"/>
                <a:gd name="connsiteY2" fmla="*/ 925286 h 979714"/>
                <a:gd name="connsiteX3" fmla="*/ 1643743 w 1654629"/>
                <a:gd name="connsiteY3" fmla="*/ 0 h 979714"/>
                <a:gd name="connsiteX0" fmla="*/ 1630212 w 1654629"/>
                <a:gd name="connsiteY0" fmla="*/ 0 h 947057"/>
                <a:gd name="connsiteX1" fmla="*/ 0 w 1654629"/>
                <a:gd name="connsiteY1" fmla="*/ 947057 h 947057"/>
                <a:gd name="connsiteX2" fmla="*/ 1654629 w 1654629"/>
                <a:gd name="connsiteY2" fmla="*/ 892629 h 947057"/>
                <a:gd name="connsiteX3" fmla="*/ 1630212 w 1654629"/>
                <a:gd name="connsiteY3" fmla="*/ 0 h 947057"/>
                <a:gd name="connsiteX0" fmla="*/ 1657273 w 1657273"/>
                <a:gd name="connsiteY0" fmla="*/ 0 h 968828"/>
                <a:gd name="connsiteX1" fmla="*/ 0 w 1657273"/>
                <a:gd name="connsiteY1" fmla="*/ 968828 h 968828"/>
                <a:gd name="connsiteX2" fmla="*/ 1654629 w 1657273"/>
                <a:gd name="connsiteY2" fmla="*/ 914400 h 968828"/>
                <a:gd name="connsiteX3" fmla="*/ 1657273 w 1657273"/>
                <a:gd name="connsiteY3" fmla="*/ 0 h 968828"/>
                <a:gd name="connsiteX0" fmla="*/ 1684334 w 1684334"/>
                <a:gd name="connsiteY0" fmla="*/ 0 h 990599"/>
                <a:gd name="connsiteX1" fmla="*/ 0 w 1684334"/>
                <a:gd name="connsiteY1" fmla="*/ 990599 h 990599"/>
                <a:gd name="connsiteX2" fmla="*/ 1654629 w 1684334"/>
                <a:gd name="connsiteY2" fmla="*/ 936171 h 990599"/>
                <a:gd name="connsiteX3" fmla="*/ 1684334 w 1684334"/>
                <a:gd name="connsiteY3" fmla="*/ 0 h 990599"/>
                <a:gd name="connsiteX0" fmla="*/ 1589618 w 1654636"/>
                <a:gd name="connsiteY0" fmla="*/ 0 h 947056"/>
                <a:gd name="connsiteX1" fmla="*/ 0 w 1654636"/>
                <a:gd name="connsiteY1" fmla="*/ 947056 h 947056"/>
                <a:gd name="connsiteX2" fmla="*/ 1654629 w 1654636"/>
                <a:gd name="connsiteY2" fmla="*/ 892628 h 947056"/>
                <a:gd name="connsiteX3" fmla="*/ 1589618 w 1654636"/>
                <a:gd name="connsiteY3" fmla="*/ 0 h 947056"/>
                <a:gd name="connsiteX0" fmla="*/ 1603149 w 1654638"/>
                <a:gd name="connsiteY0" fmla="*/ 0 h 979713"/>
                <a:gd name="connsiteX1" fmla="*/ 0 w 1654638"/>
                <a:gd name="connsiteY1" fmla="*/ 979713 h 979713"/>
                <a:gd name="connsiteX2" fmla="*/ 1654629 w 1654638"/>
                <a:gd name="connsiteY2" fmla="*/ 925285 h 979713"/>
                <a:gd name="connsiteX3" fmla="*/ 1603149 w 1654638"/>
                <a:gd name="connsiteY3" fmla="*/ 0 h 979713"/>
                <a:gd name="connsiteX0" fmla="*/ 1603149 w 1627589"/>
                <a:gd name="connsiteY0" fmla="*/ 0 h 979713"/>
                <a:gd name="connsiteX1" fmla="*/ 0 w 1627589"/>
                <a:gd name="connsiteY1" fmla="*/ 979713 h 979713"/>
                <a:gd name="connsiteX2" fmla="*/ 1627568 w 1627589"/>
                <a:gd name="connsiteY2" fmla="*/ 914399 h 979713"/>
                <a:gd name="connsiteX3" fmla="*/ 1603149 w 1627589"/>
                <a:gd name="connsiteY3" fmla="*/ 0 h 979713"/>
                <a:gd name="connsiteX0" fmla="*/ 1603149 w 1606525"/>
                <a:gd name="connsiteY0" fmla="*/ 0 h 979713"/>
                <a:gd name="connsiteX1" fmla="*/ 0 w 1606525"/>
                <a:gd name="connsiteY1" fmla="*/ 979713 h 979713"/>
                <a:gd name="connsiteX2" fmla="*/ 1606422 w 1606525"/>
                <a:gd name="connsiteY2" fmla="*/ 910146 h 979713"/>
                <a:gd name="connsiteX3" fmla="*/ 1603149 w 1606525"/>
                <a:gd name="connsiteY3" fmla="*/ 0 h 979713"/>
                <a:gd name="connsiteX0" fmla="*/ 1603149 w 1603149"/>
                <a:gd name="connsiteY0" fmla="*/ 0 h 979713"/>
                <a:gd name="connsiteX1" fmla="*/ 0 w 1603149"/>
                <a:gd name="connsiteY1" fmla="*/ 979713 h 979713"/>
                <a:gd name="connsiteX2" fmla="*/ 1601135 w 1603149"/>
                <a:gd name="connsiteY2" fmla="*/ 914399 h 979713"/>
                <a:gd name="connsiteX3" fmla="*/ 1603149 w 1603149"/>
                <a:gd name="connsiteY3" fmla="*/ 0 h 979713"/>
                <a:gd name="connsiteX0" fmla="*/ 1608435 w 1608435"/>
                <a:gd name="connsiteY0" fmla="*/ 0 h 988219"/>
                <a:gd name="connsiteX1" fmla="*/ 0 w 1608435"/>
                <a:gd name="connsiteY1" fmla="*/ 988219 h 988219"/>
                <a:gd name="connsiteX2" fmla="*/ 1601135 w 1608435"/>
                <a:gd name="connsiteY2" fmla="*/ 922905 h 988219"/>
                <a:gd name="connsiteX3" fmla="*/ 1608435 w 1608435"/>
                <a:gd name="connsiteY3" fmla="*/ 0 h 988219"/>
                <a:gd name="connsiteX0" fmla="*/ 1591471 w 1601183"/>
                <a:gd name="connsiteY0" fmla="*/ 0 h 991631"/>
                <a:gd name="connsiteX1" fmla="*/ 0 w 1601183"/>
                <a:gd name="connsiteY1" fmla="*/ 991631 h 991631"/>
                <a:gd name="connsiteX2" fmla="*/ 1601135 w 1601183"/>
                <a:gd name="connsiteY2" fmla="*/ 926317 h 991631"/>
                <a:gd name="connsiteX3" fmla="*/ 1591471 w 1601183"/>
                <a:gd name="connsiteY3" fmla="*/ 0 h 991631"/>
                <a:gd name="connsiteX0" fmla="*/ 1587230 w 1601171"/>
                <a:gd name="connsiteY0" fmla="*/ 0 h 991631"/>
                <a:gd name="connsiteX1" fmla="*/ 0 w 1601171"/>
                <a:gd name="connsiteY1" fmla="*/ 991631 h 991631"/>
                <a:gd name="connsiteX2" fmla="*/ 1601135 w 1601171"/>
                <a:gd name="connsiteY2" fmla="*/ 926317 h 991631"/>
                <a:gd name="connsiteX3" fmla="*/ 1587230 w 1601171"/>
                <a:gd name="connsiteY3" fmla="*/ 0 h 991631"/>
                <a:gd name="connsiteX0" fmla="*/ 1587230 w 1601170"/>
                <a:gd name="connsiteY0" fmla="*/ 0 h 988219"/>
                <a:gd name="connsiteX1" fmla="*/ 0 w 1601170"/>
                <a:gd name="connsiteY1" fmla="*/ 988219 h 988219"/>
                <a:gd name="connsiteX2" fmla="*/ 1601135 w 1601170"/>
                <a:gd name="connsiteY2" fmla="*/ 922905 h 988219"/>
                <a:gd name="connsiteX3" fmla="*/ 1587230 w 1601170"/>
                <a:gd name="connsiteY3" fmla="*/ 0 h 988219"/>
                <a:gd name="connsiteX0" fmla="*/ 1587230 w 1601170"/>
                <a:gd name="connsiteY0" fmla="*/ 0 h 991631"/>
                <a:gd name="connsiteX1" fmla="*/ 0 w 1601170"/>
                <a:gd name="connsiteY1" fmla="*/ 991631 h 991631"/>
                <a:gd name="connsiteX2" fmla="*/ 1601135 w 1601170"/>
                <a:gd name="connsiteY2" fmla="*/ 926317 h 991631"/>
                <a:gd name="connsiteX3" fmla="*/ 1587230 w 1601170"/>
                <a:gd name="connsiteY3" fmla="*/ 0 h 991631"/>
                <a:gd name="connsiteX0" fmla="*/ 1589240 w 1603180"/>
                <a:gd name="connsiteY0" fmla="*/ 0 h 949187"/>
                <a:gd name="connsiteX1" fmla="*/ 0 w 1603180"/>
                <a:gd name="connsiteY1" fmla="*/ 949187 h 949187"/>
                <a:gd name="connsiteX2" fmla="*/ 1603145 w 1603180"/>
                <a:gd name="connsiteY2" fmla="*/ 926317 h 949187"/>
                <a:gd name="connsiteX3" fmla="*/ 1589240 w 1603180"/>
                <a:gd name="connsiteY3" fmla="*/ 0 h 949187"/>
                <a:gd name="connsiteX0" fmla="*/ 1589240 w 1603180"/>
                <a:gd name="connsiteY0" fmla="*/ 0 h 954181"/>
                <a:gd name="connsiteX1" fmla="*/ 0 w 1603180"/>
                <a:gd name="connsiteY1" fmla="*/ 954181 h 954181"/>
                <a:gd name="connsiteX2" fmla="*/ 1603145 w 1603180"/>
                <a:gd name="connsiteY2" fmla="*/ 926317 h 954181"/>
                <a:gd name="connsiteX3" fmla="*/ 1589240 w 1603180"/>
                <a:gd name="connsiteY3" fmla="*/ 0 h 954181"/>
                <a:gd name="connsiteX0" fmla="*/ 1591249 w 1605189"/>
                <a:gd name="connsiteY0" fmla="*/ 0 h 956677"/>
                <a:gd name="connsiteX1" fmla="*/ 0 w 1605189"/>
                <a:gd name="connsiteY1" fmla="*/ 956677 h 956677"/>
                <a:gd name="connsiteX2" fmla="*/ 1605154 w 1605189"/>
                <a:gd name="connsiteY2" fmla="*/ 926317 h 956677"/>
                <a:gd name="connsiteX3" fmla="*/ 1591249 w 1605189"/>
                <a:gd name="connsiteY3" fmla="*/ 0 h 956677"/>
                <a:gd name="connsiteX0" fmla="*/ 1591249 w 1601181"/>
                <a:gd name="connsiteY0" fmla="*/ 0 h 956677"/>
                <a:gd name="connsiteX1" fmla="*/ 0 w 1601181"/>
                <a:gd name="connsiteY1" fmla="*/ 956677 h 956677"/>
                <a:gd name="connsiteX2" fmla="*/ 1601134 w 1601181"/>
                <a:gd name="connsiteY2" fmla="*/ 892812 h 956677"/>
                <a:gd name="connsiteX3" fmla="*/ 1591249 w 1601181"/>
                <a:gd name="connsiteY3" fmla="*/ 0 h 956677"/>
                <a:gd name="connsiteX0" fmla="*/ 1591249 w 1607194"/>
                <a:gd name="connsiteY0" fmla="*/ 0 h 956677"/>
                <a:gd name="connsiteX1" fmla="*/ 0 w 1607194"/>
                <a:gd name="connsiteY1" fmla="*/ 956677 h 956677"/>
                <a:gd name="connsiteX2" fmla="*/ 1607163 w 1607194"/>
                <a:gd name="connsiteY2" fmla="*/ 892812 h 956677"/>
                <a:gd name="connsiteX3" fmla="*/ 1591249 w 1607194"/>
                <a:gd name="connsiteY3" fmla="*/ 0 h 956677"/>
                <a:gd name="connsiteX0" fmla="*/ 1591249 w 1603184"/>
                <a:gd name="connsiteY0" fmla="*/ 0 h 956677"/>
                <a:gd name="connsiteX1" fmla="*/ 0 w 1603184"/>
                <a:gd name="connsiteY1" fmla="*/ 956677 h 956677"/>
                <a:gd name="connsiteX2" fmla="*/ 1603144 w 1603184"/>
                <a:gd name="connsiteY2" fmla="*/ 890420 h 956677"/>
                <a:gd name="connsiteX3" fmla="*/ 1591249 w 1603184"/>
                <a:gd name="connsiteY3" fmla="*/ 0 h 956677"/>
                <a:gd name="connsiteX0" fmla="*/ 1591249 w 1601181"/>
                <a:gd name="connsiteY0" fmla="*/ 0 h 956677"/>
                <a:gd name="connsiteX1" fmla="*/ 0 w 1601181"/>
                <a:gd name="connsiteY1" fmla="*/ 956677 h 956677"/>
                <a:gd name="connsiteX2" fmla="*/ 1601134 w 1601181"/>
                <a:gd name="connsiteY2" fmla="*/ 890420 h 956677"/>
                <a:gd name="connsiteX3" fmla="*/ 1591249 w 1601181"/>
                <a:gd name="connsiteY3" fmla="*/ 0 h 956677"/>
                <a:gd name="connsiteX0" fmla="*/ 1591249 w 1597184"/>
                <a:gd name="connsiteY0" fmla="*/ 0 h 956677"/>
                <a:gd name="connsiteX1" fmla="*/ 0 w 1597184"/>
                <a:gd name="connsiteY1" fmla="*/ 956677 h 956677"/>
                <a:gd name="connsiteX2" fmla="*/ 1597114 w 1597184"/>
                <a:gd name="connsiteY2" fmla="*/ 890420 h 956677"/>
                <a:gd name="connsiteX3" fmla="*/ 1591249 w 1597184"/>
                <a:gd name="connsiteY3" fmla="*/ 0 h 956677"/>
                <a:gd name="connsiteX0" fmla="*/ 1593652 w 1597214"/>
                <a:gd name="connsiteY0" fmla="*/ 0 h 956677"/>
                <a:gd name="connsiteX1" fmla="*/ 0 w 1597214"/>
                <a:gd name="connsiteY1" fmla="*/ 956677 h 956677"/>
                <a:gd name="connsiteX2" fmla="*/ 1597114 w 1597214"/>
                <a:gd name="connsiteY2" fmla="*/ 890420 h 956677"/>
                <a:gd name="connsiteX3" fmla="*/ 1593652 w 1597214"/>
                <a:gd name="connsiteY3" fmla="*/ 0 h 956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97214" h="956677">
                  <a:moveTo>
                    <a:pt x="1593652" y="0"/>
                  </a:moveTo>
                  <a:lnTo>
                    <a:pt x="0" y="956677"/>
                  </a:lnTo>
                  <a:lnTo>
                    <a:pt x="1597114" y="890420"/>
                  </a:lnTo>
                  <a:cubicBezTo>
                    <a:pt x="1597995" y="585620"/>
                    <a:pt x="1592771" y="304800"/>
                    <a:pt x="1593652" y="0"/>
                  </a:cubicBezTo>
                  <a:close/>
                </a:path>
              </a:pathLst>
            </a:custGeom>
            <a:solidFill>
              <a:srgbClr val="EDB7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/>
            </a:p>
          </p:txBody>
        </p:sp>
        <p:sp>
          <p:nvSpPr>
            <p:cNvPr id="22" name="矩形 21"/>
            <p:cNvSpPr/>
            <p:nvPr/>
          </p:nvSpPr>
          <p:spPr>
            <a:xfrm>
              <a:off x="3373836" y="1638964"/>
              <a:ext cx="1177111" cy="1177111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FF896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" name="矩形 22"/>
            <p:cNvSpPr/>
            <p:nvPr/>
          </p:nvSpPr>
          <p:spPr>
            <a:xfrm>
              <a:off x="3354865" y="3055924"/>
              <a:ext cx="1177111" cy="1177111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FF99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矩形 23"/>
            <p:cNvSpPr/>
            <p:nvPr/>
          </p:nvSpPr>
          <p:spPr>
            <a:xfrm>
              <a:off x="3373835" y="4472884"/>
              <a:ext cx="1177111" cy="1177111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EDB74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矩形 24"/>
            <p:cNvSpPr/>
            <p:nvPr/>
          </p:nvSpPr>
          <p:spPr>
            <a:xfrm>
              <a:off x="3459688" y="1689568"/>
              <a:ext cx="1074501" cy="115125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32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營收</a:t>
              </a:r>
              <a:endParaRPr lang="en-US" altLang="zh-TW" sz="3200" b="1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  <a:p>
              <a:r>
                <a:rPr lang="zh-TW" altLang="en-US" sz="32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資料</a:t>
              </a:r>
              <a:endParaRPr lang="zh-TW" altLang="en-US" sz="3200" b="1" dirty="0"/>
            </a:p>
          </p:txBody>
        </p:sp>
        <p:sp>
          <p:nvSpPr>
            <p:cNvPr id="26" name="矩形 25"/>
            <p:cNvSpPr/>
            <p:nvPr/>
          </p:nvSpPr>
          <p:spPr>
            <a:xfrm>
              <a:off x="3440718" y="3105870"/>
              <a:ext cx="1074501" cy="115125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32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薪資</a:t>
              </a:r>
              <a:endParaRPr lang="en-US" altLang="zh-TW" sz="3200" b="1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  <a:p>
              <a:r>
                <a:rPr lang="zh-TW" altLang="en-US" sz="32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資料</a:t>
              </a:r>
              <a:endParaRPr lang="zh-TW" altLang="en-US" sz="3200" b="1" dirty="0"/>
            </a:p>
          </p:txBody>
        </p:sp>
        <p:sp>
          <p:nvSpPr>
            <p:cNvPr id="27" name="矩形 26"/>
            <p:cNvSpPr/>
            <p:nvPr/>
          </p:nvSpPr>
          <p:spPr>
            <a:xfrm>
              <a:off x="3459687" y="4522830"/>
              <a:ext cx="1074501" cy="115125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32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補貼</a:t>
              </a:r>
              <a:endParaRPr lang="en-US" altLang="zh-TW" sz="3200" b="1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  <a:p>
              <a:r>
                <a:rPr lang="zh-TW" altLang="en-US" sz="32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領據</a:t>
              </a:r>
              <a:endParaRPr lang="zh-TW" altLang="en-US" sz="3200" b="1" dirty="0"/>
            </a:p>
          </p:txBody>
        </p:sp>
      </p:grpSp>
      <p:sp>
        <p:nvSpPr>
          <p:cNvPr id="36" name="矩形 35"/>
          <p:cNvSpPr/>
          <p:nvPr/>
        </p:nvSpPr>
        <p:spPr>
          <a:xfrm>
            <a:off x="249838" y="5597373"/>
            <a:ext cx="117604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註</a:t>
            </a:r>
            <a:r>
              <a:rPr lang="en-US" altLang="zh-TW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1:</a:t>
            </a:r>
            <a:r>
              <a:rPr lang="zh-TW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如營業人銷售額與稅額申報書(401或403)及單月統一發票明細表、查定課徵核定稅額繳款書</a:t>
            </a:r>
            <a:r>
              <a:rPr lang="en-US" altLang="zh-TW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(405)</a:t>
            </a:r>
            <a:r>
              <a:rPr lang="zh-TW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、單月自結營收報表</a:t>
            </a:r>
            <a:endParaRPr lang="en-US" altLang="zh-TW" sz="1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TW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　   或其他可資證明文件。</a:t>
            </a:r>
            <a:endParaRPr lang="en-US" altLang="zh-TW" sz="1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TW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註</a:t>
            </a:r>
            <a:r>
              <a:rPr lang="en-US" altLang="zh-TW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2:</a:t>
            </a:r>
            <a:r>
              <a:rPr lang="zh-TW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勞保投保單位或就業保險投保單位被保險人名冊</a:t>
            </a:r>
            <a:r>
              <a:rPr lang="en-US" altLang="zh-TW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TW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不包括部分工時員工</a:t>
            </a:r>
            <a:r>
              <a:rPr lang="en-US" altLang="zh-TW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  <a:r>
              <a:rPr lang="zh-TW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，勞工退休金計算名冊、或其他經主管機關認可之文件。</a:t>
            </a:r>
          </a:p>
        </p:txBody>
      </p:sp>
      <p:sp>
        <p:nvSpPr>
          <p:cNvPr id="35" name="標題 2"/>
          <p:cNvSpPr>
            <a:spLocks noGrp="1"/>
          </p:cNvSpPr>
          <p:nvPr>
            <p:ph type="ctrTitle"/>
          </p:nvPr>
        </p:nvSpPr>
        <p:spPr>
          <a:xfrm>
            <a:off x="490079" y="292536"/>
            <a:ext cx="11227653" cy="1102312"/>
          </a:xfrm>
        </p:spPr>
        <p:txBody>
          <a:bodyPr/>
          <a:lstStyle/>
          <a:p>
            <a:r>
              <a:rPr lang="zh-TW" altLang="en-US" u="sng" dirty="0"/>
              <a:t>申請需要什麼資料</a:t>
            </a:r>
            <a:r>
              <a:rPr lang="en-US" altLang="zh-TW" u="sng" dirty="0"/>
              <a:t>?</a:t>
            </a:r>
            <a:endParaRPr lang="zh-TW" altLang="en-US" u="sng" dirty="0"/>
          </a:p>
        </p:txBody>
      </p:sp>
      <p:cxnSp>
        <p:nvCxnSpPr>
          <p:cNvPr id="4" name="直線接點 3"/>
          <p:cNvCxnSpPr/>
          <p:nvPr/>
        </p:nvCxnSpPr>
        <p:spPr>
          <a:xfrm>
            <a:off x="299395" y="5535560"/>
            <a:ext cx="11593210" cy="0"/>
          </a:xfrm>
          <a:prstGeom prst="line">
            <a:avLst/>
          </a:prstGeom>
          <a:ln w="25400">
            <a:solidFill>
              <a:srgbClr val="0C9B74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019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/>
              <a:t>10</a:t>
            </a:r>
            <a:endParaRPr lang="en-US" dirty="0"/>
          </a:p>
        </p:txBody>
      </p:sp>
      <p:grpSp>
        <p:nvGrpSpPr>
          <p:cNvPr id="6" name="群組 5"/>
          <p:cNvGrpSpPr/>
          <p:nvPr/>
        </p:nvGrpSpPr>
        <p:grpSpPr>
          <a:xfrm>
            <a:off x="9429546" y="313028"/>
            <a:ext cx="2469182" cy="769012"/>
            <a:chOff x="9770686" y="373988"/>
            <a:chExt cx="2143281" cy="667512"/>
          </a:xfrm>
          <a:solidFill>
            <a:srgbClr val="FF896D"/>
          </a:solidFill>
        </p:grpSpPr>
        <p:sp>
          <p:nvSpPr>
            <p:cNvPr id="7" name="矩形 6"/>
            <p:cNvSpPr/>
            <p:nvPr/>
          </p:nvSpPr>
          <p:spPr>
            <a:xfrm>
              <a:off x="9770686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Ｑ</a:t>
              </a:r>
            </a:p>
          </p:txBody>
        </p:sp>
        <p:sp>
          <p:nvSpPr>
            <p:cNvPr id="8" name="矩形 7"/>
            <p:cNvSpPr/>
            <p:nvPr/>
          </p:nvSpPr>
          <p:spPr>
            <a:xfrm>
              <a:off x="10508104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＆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11246455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Ａ</a:t>
              </a:r>
            </a:p>
          </p:txBody>
        </p:sp>
      </p:grpSp>
      <p:sp>
        <p:nvSpPr>
          <p:cNvPr id="17" name="標題 2"/>
          <p:cNvSpPr txBox="1">
            <a:spLocks/>
          </p:cNvSpPr>
          <p:nvPr/>
        </p:nvSpPr>
        <p:spPr>
          <a:xfrm>
            <a:off x="566279" y="292535"/>
            <a:ext cx="11227653" cy="19696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zh-TW" altLang="en-US" u="sng" dirty="0"/>
              <a:t>如何計算</a:t>
            </a:r>
            <a:endParaRPr lang="en-US" altLang="zh-TW" u="sng" dirty="0"/>
          </a:p>
          <a:p>
            <a:pPr>
              <a:lnSpc>
                <a:spcPct val="100000"/>
              </a:lnSpc>
            </a:pPr>
            <a:r>
              <a:rPr lang="zh-TW" altLang="en-US" u="sng" dirty="0"/>
              <a:t>一次性營運資金補貼</a:t>
            </a:r>
            <a:r>
              <a:rPr lang="en-US" altLang="zh-TW" u="sng" dirty="0"/>
              <a:t>?</a:t>
            </a:r>
            <a:endParaRPr lang="zh-TW" altLang="en-US" u="sng" dirty="0"/>
          </a:p>
        </p:txBody>
      </p:sp>
      <p:sp>
        <p:nvSpPr>
          <p:cNvPr id="27" name="圓角矩形 26"/>
          <p:cNvSpPr/>
          <p:nvPr/>
        </p:nvSpPr>
        <p:spPr>
          <a:xfrm>
            <a:off x="7712006" y="2999483"/>
            <a:ext cx="3191156" cy="128041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矩形 27"/>
          <p:cNvSpPr/>
          <p:nvPr/>
        </p:nvSpPr>
        <p:spPr>
          <a:xfrm>
            <a:off x="3726756" y="5375375"/>
            <a:ext cx="717204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u"/>
            </a:pPr>
            <a:r>
              <a:rPr lang="zh-TW" altLang="en-US" sz="26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一次</a:t>
            </a:r>
            <a:r>
              <a:rPr lang="zh-TW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申請、</a:t>
            </a:r>
            <a:r>
              <a:rPr lang="zh-TW" altLang="en-US" sz="26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一次</a:t>
            </a:r>
            <a:r>
              <a:rPr lang="zh-TW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撥付、</a:t>
            </a:r>
            <a:r>
              <a:rPr lang="zh-TW" altLang="en-US" sz="26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一次性</a:t>
            </a:r>
            <a:r>
              <a:rPr lang="zh-TW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補貼。</a:t>
            </a:r>
            <a:endParaRPr lang="en-US" altLang="zh-TW" sz="2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zh-TW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不論艱困發生月份，不論員工數是否變動。</a:t>
            </a:r>
            <a:endParaRPr lang="en-US" altLang="zh-TW" sz="2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7706051" y="3284799"/>
            <a:ext cx="31732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zh-TW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一次性營運資金</a:t>
            </a:r>
            <a:endParaRPr lang="en-US" altLang="zh-TW" sz="28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0" hangingPunct="0"/>
            <a:r>
              <a:rPr lang="zh-TW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補貼總額</a:t>
            </a:r>
          </a:p>
        </p:txBody>
      </p:sp>
      <p:sp>
        <p:nvSpPr>
          <p:cNvPr id="33" name="圓角矩形 32"/>
          <p:cNvSpPr/>
          <p:nvPr/>
        </p:nvSpPr>
        <p:spPr>
          <a:xfrm>
            <a:off x="1244088" y="2999483"/>
            <a:ext cx="3191156" cy="128041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矩形 33"/>
          <p:cNvSpPr/>
          <p:nvPr/>
        </p:nvSpPr>
        <p:spPr>
          <a:xfrm>
            <a:off x="1318119" y="3284799"/>
            <a:ext cx="309330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zh-TW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109</a:t>
            </a:r>
            <a:r>
              <a:rPr lang="zh-TW" altLang="zh-TW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年</a:t>
            </a:r>
            <a:r>
              <a:rPr lang="en-US" altLang="zh-TW" sz="28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r>
              <a:rPr lang="zh-TW" altLang="zh-TW" sz="28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月</a:t>
            </a:r>
            <a:r>
              <a:rPr lang="zh-TW" altLang="en-US" sz="28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正職</a:t>
            </a:r>
            <a:endParaRPr lang="en-US" altLang="zh-TW" sz="28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0" hangingPunct="0"/>
            <a:r>
              <a:rPr lang="zh-TW" altLang="zh-TW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投保人數</a:t>
            </a:r>
            <a:endParaRPr lang="zh-TW" altLang="en-US" sz="28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6" name="圓角矩形 35"/>
          <p:cNvSpPr/>
          <p:nvPr/>
        </p:nvSpPr>
        <p:spPr>
          <a:xfrm>
            <a:off x="5236968" y="2999483"/>
            <a:ext cx="1490755" cy="128041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矩形 36"/>
          <p:cNvSpPr/>
          <p:nvPr/>
        </p:nvSpPr>
        <p:spPr>
          <a:xfrm>
            <a:off x="5213150" y="3487544"/>
            <a:ext cx="15145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en-US" altLang="zh-TW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</a:t>
            </a:r>
            <a:r>
              <a:rPr lang="zh-TW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萬元</a:t>
            </a:r>
          </a:p>
        </p:txBody>
      </p:sp>
      <p:sp>
        <p:nvSpPr>
          <p:cNvPr id="38" name="乘號 37"/>
          <p:cNvSpPr/>
          <p:nvPr/>
        </p:nvSpPr>
        <p:spPr>
          <a:xfrm>
            <a:off x="4459062" y="3398686"/>
            <a:ext cx="752401" cy="752401"/>
          </a:xfrm>
          <a:prstGeom prst="mathMultiply">
            <a:avLst>
              <a:gd name="adj1" fmla="val 155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等於 38"/>
          <p:cNvSpPr/>
          <p:nvPr/>
        </p:nvSpPr>
        <p:spPr>
          <a:xfrm>
            <a:off x="6886060" y="3411922"/>
            <a:ext cx="725928" cy="725928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40" name="圓角矩形 39"/>
          <p:cNvSpPr/>
          <p:nvPr/>
        </p:nvSpPr>
        <p:spPr>
          <a:xfrm>
            <a:off x="1220270" y="4491805"/>
            <a:ext cx="9741806" cy="589572"/>
          </a:xfrm>
          <a:prstGeom prst="roundRect">
            <a:avLst/>
          </a:prstGeom>
          <a:solidFill>
            <a:srgbClr val="0070C0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矩形 40"/>
          <p:cNvSpPr/>
          <p:nvPr/>
        </p:nvSpPr>
        <p:spPr>
          <a:xfrm>
            <a:off x="1244088" y="4524222"/>
            <a:ext cx="95863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zh-TW" altLang="en-US" sz="28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舉例：</a:t>
            </a:r>
            <a:r>
              <a:rPr lang="en-US" altLang="zh-TW" sz="28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109</a:t>
            </a:r>
            <a:r>
              <a:rPr lang="zh-TW" altLang="en-US" sz="28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年</a:t>
            </a:r>
            <a:r>
              <a:rPr lang="en-US" altLang="zh-TW" sz="28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r>
              <a:rPr lang="zh-TW" altLang="en-US" sz="28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月</a:t>
            </a:r>
            <a:r>
              <a:rPr lang="zh-TW" altLang="en-US" sz="2800" b="1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投保</a:t>
            </a:r>
            <a:r>
              <a:rPr lang="en-US" altLang="zh-TW" sz="2800" b="1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10</a:t>
            </a:r>
            <a:r>
              <a:rPr lang="zh-TW" altLang="en-US" sz="2800" b="1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人 </a:t>
            </a:r>
            <a:r>
              <a:rPr lang="en-US" altLang="zh-TW" sz="28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X </a:t>
            </a:r>
            <a:r>
              <a:rPr lang="en-US" altLang="zh-TW" sz="2800" b="1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</a:t>
            </a:r>
            <a:r>
              <a:rPr lang="zh-TW" altLang="en-US" sz="2800" b="1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萬元 </a:t>
            </a:r>
            <a:r>
              <a:rPr lang="en-US" altLang="zh-TW" sz="28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=</a:t>
            </a:r>
            <a:r>
              <a:rPr lang="zh-TW" altLang="en-US" sz="28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zh-TW" altLang="en-US" sz="2800" b="1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補貼</a:t>
            </a:r>
            <a:r>
              <a:rPr lang="en-US" altLang="zh-TW" sz="2800" b="1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10</a:t>
            </a:r>
            <a:r>
              <a:rPr lang="zh-TW" altLang="en-US" sz="2800" b="1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萬元</a:t>
            </a:r>
          </a:p>
        </p:txBody>
      </p:sp>
      <p:sp>
        <p:nvSpPr>
          <p:cNvPr id="42" name="矩形 41"/>
          <p:cNvSpPr/>
          <p:nvPr/>
        </p:nvSpPr>
        <p:spPr>
          <a:xfrm>
            <a:off x="2623631" y="5353022"/>
            <a:ext cx="110312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zh-TW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申請</a:t>
            </a:r>
            <a:endParaRPr lang="en-US" altLang="zh-TW" sz="28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0" hangingPunct="0"/>
            <a:r>
              <a:rPr lang="zh-TW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原則</a:t>
            </a:r>
          </a:p>
        </p:txBody>
      </p:sp>
      <p:pic>
        <p:nvPicPr>
          <p:cNvPr id="43" name="圖片 42"/>
          <p:cNvPicPr>
            <a:picLocks noChangeAspect="1"/>
          </p:cNvPicPr>
          <p:nvPr/>
        </p:nvPicPr>
        <p:blipFill>
          <a:blip r:embed="rId2">
            <a:clrChange>
              <a:clrFrom>
                <a:srgbClr val="F8FAFB"/>
              </a:clrFrom>
              <a:clrTo>
                <a:srgbClr val="F8FA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40754" y="5398169"/>
            <a:ext cx="822960" cy="846963"/>
          </a:xfrm>
          <a:prstGeom prst="rect">
            <a:avLst/>
          </a:prstGeom>
        </p:spPr>
      </p:pic>
      <p:pic>
        <p:nvPicPr>
          <p:cNvPr id="44" name="圖片 43"/>
          <p:cNvPicPr>
            <a:picLocks noChangeAspect="1"/>
          </p:cNvPicPr>
          <p:nvPr/>
        </p:nvPicPr>
        <p:blipFill>
          <a:blip r:embed="rId3">
            <a:clrChange>
              <a:clrFrom>
                <a:srgbClr val="F8FAFB"/>
              </a:clrFrom>
              <a:clrTo>
                <a:srgbClr val="F8FA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16481" y="2342611"/>
            <a:ext cx="1025420" cy="1016767"/>
          </a:xfrm>
          <a:prstGeom prst="rect">
            <a:avLst/>
          </a:prstGeom>
        </p:spPr>
      </p:pic>
      <p:pic>
        <p:nvPicPr>
          <p:cNvPr id="45" name="圖片 44"/>
          <p:cNvPicPr>
            <a:picLocks noChangeAspect="1"/>
          </p:cNvPicPr>
          <p:nvPr/>
        </p:nvPicPr>
        <p:blipFill>
          <a:blip r:embed="rId4">
            <a:clrChange>
              <a:clrFrom>
                <a:srgbClr val="F8FAFB"/>
              </a:clrFrom>
              <a:clrTo>
                <a:srgbClr val="F8FA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01891" y="2607053"/>
            <a:ext cx="772201" cy="784860"/>
          </a:xfrm>
          <a:prstGeom prst="rect">
            <a:avLst/>
          </a:prstGeom>
        </p:spPr>
      </p:pic>
      <p:pic>
        <p:nvPicPr>
          <p:cNvPr id="46" name="圖片 45"/>
          <p:cNvPicPr>
            <a:picLocks noChangeAspect="1"/>
          </p:cNvPicPr>
          <p:nvPr/>
        </p:nvPicPr>
        <p:blipFill>
          <a:blip r:embed="rId5">
            <a:clrChange>
              <a:clrFrom>
                <a:srgbClr val="F8FAFB"/>
              </a:clrFrom>
              <a:clrTo>
                <a:srgbClr val="F8FA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826722" y="2322010"/>
            <a:ext cx="1112266" cy="1081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873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/>
              <a:t>10</a:t>
            </a:r>
            <a:endParaRPr lang="en-US" dirty="0"/>
          </a:p>
        </p:txBody>
      </p:sp>
      <p:grpSp>
        <p:nvGrpSpPr>
          <p:cNvPr id="6" name="群組 5"/>
          <p:cNvGrpSpPr/>
          <p:nvPr/>
        </p:nvGrpSpPr>
        <p:grpSpPr>
          <a:xfrm>
            <a:off x="9429546" y="313028"/>
            <a:ext cx="2469182" cy="769012"/>
            <a:chOff x="9770686" y="373988"/>
            <a:chExt cx="2143281" cy="667512"/>
          </a:xfrm>
          <a:solidFill>
            <a:srgbClr val="FF896D"/>
          </a:solidFill>
        </p:grpSpPr>
        <p:sp>
          <p:nvSpPr>
            <p:cNvPr id="7" name="矩形 6"/>
            <p:cNvSpPr/>
            <p:nvPr/>
          </p:nvSpPr>
          <p:spPr>
            <a:xfrm>
              <a:off x="9770686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Ｑ</a:t>
              </a:r>
            </a:p>
          </p:txBody>
        </p:sp>
        <p:sp>
          <p:nvSpPr>
            <p:cNvPr id="8" name="矩形 7"/>
            <p:cNvSpPr/>
            <p:nvPr/>
          </p:nvSpPr>
          <p:spPr>
            <a:xfrm>
              <a:off x="10508104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＆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11246455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Ａ</a:t>
              </a:r>
            </a:p>
          </p:txBody>
        </p:sp>
      </p:grpSp>
      <p:sp>
        <p:nvSpPr>
          <p:cNvPr id="17" name="標題 2"/>
          <p:cNvSpPr txBox="1">
            <a:spLocks/>
          </p:cNvSpPr>
          <p:nvPr/>
        </p:nvSpPr>
        <p:spPr>
          <a:xfrm>
            <a:off x="566279" y="292535"/>
            <a:ext cx="11227653" cy="10812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zh-TW" altLang="en-US" u="sng" dirty="0"/>
              <a:t>如何計算薪資補貼</a:t>
            </a:r>
            <a:r>
              <a:rPr lang="en-US" altLang="zh-TW" u="sng" dirty="0"/>
              <a:t>?</a:t>
            </a:r>
            <a:endParaRPr lang="zh-TW" altLang="en-US" u="sng" dirty="0"/>
          </a:p>
        </p:txBody>
      </p:sp>
      <p:sp>
        <p:nvSpPr>
          <p:cNvPr id="28" name="矩形 27"/>
          <p:cNvSpPr/>
          <p:nvPr/>
        </p:nvSpPr>
        <p:spPr>
          <a:xfrm>
            <a:off x="3726756" y="5375375"/>
            <a:ext cx="717204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u"/>
            </a:pPr>
            <a:r>
              <a:rPr lang="zh-TW" altLang="en-US" sz="26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一次</a:t>
            </a:r>
            <a:r>
              <a:rPr lang="zh-TW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申請、</a:t>
            </a:r>
            <a:r>
              <a:rPr lang="zh-TW" altLang="en-US" sz="26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分次</a:t>
            </a:r>
            <a:r>
              <a:rPr lang="zh-TW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撥付。</a:t>
            </a:r>
            <a:endParaRPr lang="en-US" altLang="zh-TW" sz="2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457200" indent="-457200">
              <a:buFont typeface="Wingdings" panose="05000000000000000000" pitchFamily="2" charset="2"/>
              <a:buChar char="u"/>
            </a:pPr>
            <a:r>
              <a:rPr lang="zh-TW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員工人數若有</a:t>
            </a:r>
            <a:r>
              <a:rPr lang="zh-TW" altLang="en-US" sz="26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異動</a:t>
            </a:r>
            <a:r>
              <a:rPr lang="zh-TW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r>
              <a:rPr lang="zh-CN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則須</a:t>
            </a:r>
            <a:r>
              <a:rPr lang="zh-CN" altLang="en-US" sz="26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主動申報</a:t>
            </a:r>
            <a:r>
              <a:rPr lang="zh-TW" altLang="en-US" sz="2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en-US" altLang="zh-TW" sz="2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8" name="乘號 37"/>
          <p:cNvSpPr/>
          <p:nvPr/>
        </p:nvSpPr>
        <p:spPr>
          <a:xfrm>
            <a:off x="4524852" y="2499760"/>
            <a:ext cx="752401" cy="752401"/>
          </a:xfrm>
          <a:prstGeom prst="mathMultiply">
            <a:avLst>
              <a:gd name="adj1" fmla="val 155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等於 38"/>
          <p:cNvSpPr/>
          <p:nvPr/>
        </p:nvSpPr>
        <p:spPr>
          <a:xfrm>
            <a:off x="6896469" y="2512996"/>
            <a:ext cx="725928" cy="725928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2623631" y="5353022"/>
            <a:ext cx="110312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zh-TW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申請</a:t>
            </a:r>
            <a:endParaRPr lang="en-US" altLang="zh-TW" sz="28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 eaLnBrk="0" hangingPunct="0"/>
            <a:r>
              <a:rPr lang="zh-TW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原則</a:t>
            </a:r>
          </a:p>
        </p:txBody>
      </p:sp>
      <p:pic>
        <p:nvPicPr>
          <p:cNvPr id="43" name="圖片 42"/>
          <p:cNvPicPr>
            <a:picLocks noChangeAspect="1"/>
          </p:cNvPicPr>
          <p:nvPr/>
        </p:nvPicPr>
        <p:blipFill>
          <a:blip r:embed="rId2">
            <a:clrChange>
              <a:clrFrom>
                <a:srgbClr val="F8FAFB"/>
              </a:clrFrom>
              <a:clrTo>
                <a:srgbClr val="F8FA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40754" y="5398169"/>
            <a:ext cx="822960" cy="846963"/>
          </a:xfrm>
          <a:prstGeom prst="rect">
            <a:avLst/>
          </a:prstGeom>
        </p:spPr>
      </p:pic>
      <p:grpSp>
        <p:nvGrpSpPr>
          <p:cNvPr id="14" name="群組 13">
            <a:extLst>
              <a:ext uri="{FF2B5EF4-FFF2-40B4-BE49-F238E27FC236}">
                <a16:creationId xmlns:a16="http://schemas.microsoft.com/office/drawing/2014/main" id="{2215E286-2077-485A-B401-AC96E90D1BCF}"/>
              </a:ext>
            </a:extLst>
          </p:cNvPr>
          <p:cNvGrpSpPr/>
          <p:nvPr/>
        </p:nvGrpSpPr>
        <p:grpSpPr>
          <a:xfrm>
            <a:off x="5366861" y="2155961"/>
            <a:ext cx="1440000" cy="1440000"/>
            <a:chOff x="5422899" y="2376681"/>
            <a:chExt cx="1440000" cy="1440000"/>
          </a:xfrm>
        </p:grpSpPr>
        <p:sp>
          <p:nvSpPr>
            <p:cNvPr id="24" name="圓角矩形 23">
              <a:extLst>
                <a:ext uri="{FF2B5EF4-FFF2-40B4-BE49-F238E27FC236}">
                  <a16:creationId xmlns:a16="http://schemas.microsoft.com/office/drawing/2014/main" id="{FD97D121-FE0D-6144-9640-3D9EAE4F9751}"/>
                </a:ext>
              </a:extLst>
            </p:cNvPr>
            <p:cNvSpPr/>
            <p:nvPr/>
          </p:nvSpPr>
          <p:spPr>
            <a:xfrm>
              <a:off x="5422899" y="2376681"/>
              <a:ext cx="1440000" cy="1440000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" name="文字方塊 1">
              <a:extLst>
                <a:ext uri="{FF2B5EF4-FFF2-40B4-BE49-F238E27FC236}">
                  <a16:creationId xmlns:a16="http://schemas.microsoft.com/office/drawing/2014/main" id="{082101BC-4221-4148-B0D2-FBBE94DE03A5}"/>
                </a:ext>
              </a:extLst>
            </p:cNvPr>
            <p:cNvSpPr txBox="1"/>
            <p:nvPr/>
          </p:nvSpPr>
          <p:spPr>
            <a:xfrm>
              <a:off x="5577749" y="2742738"/>
              <a:ext cx="11303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zh-TW" sz="4000" b="1" dirty="0">
                  <a:solidFill>
                    <a:srgbClr val="FF0000"/>
                  </a:solidFill>
                </a:rPr>
                <a:t>40%</a:t>
              </a:r>
              <a:endParaRPr kumimoji="1" lang="zh-TW" altLang="en-US" sz="4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8E849205-3E24-4A9C-9CAE-AE11139CF62E}"/>
              </a:ext>
            </a:extLst>
          </p:cNvPr>
          <p:cNvGrpSpPr/>
          <p:nvPr/>
        </p:nvGrpSpPr>
        <p:grpSpPr>
          <a:xfrm>
            <a:off x="7712006" y="1404918"/>
            <a:ext cx="3191156" cy="2220911"/>
            <a:chOff x="7712006" y="1625638"/>
            <a:chExt cx="3191156" cy="2220911"/>
          </a:xfrm>
        </p:grpSpPr>
        <p:sp>
          <p:nvSpPr>
            <p:cNvPr id="27" name="圓角矩形 26"/>
            <p:cNvSpPr/>
            <p:nvPr/>
          </p:nvSpPr>
          <p:spPr>
            <a:xfrm>
              <a:off x="7712006" y="2376681"/>
              <a:ext cx="3191156" cy="1440000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2" name="矩形 31"/>
            <p:cNvSpPr/>
            <p:nvPr/>
          </p:nvSpPr>
          <p:spPr>
            <a:xfrm>
              <a:off x="7720938" y="2556564"/>
              <a:ext cx="317329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zh-TW" altLang="en-US" sz="28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每名員工每月薪資補助</a:t>
              </a:r>
              <a:r>
                <a:rPr lang="zh-CN" altLang="en-US" sz="28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金額</a:t>
              </a:r>
              <a:endParaRPr lang="zh-TW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3" name="文字方塊 2">
              <a:extLst>
                <a:ext uri="{FF2B5EF4-FFF2-40B4-BE49-F238E27FC236}">
                  <a16:creationId xmlns:a16="http://schemas.microsoft.com/office/drawing/2014/main" id="{7390F03C-BD79-F243-A560-D3D4DFDB4A2A}"/>
                </a:ext>
              </a:extLst>
            </p:cNvPr>
            <p:cNvSpPr txBox="1"/>
            <p:nvPr/>
          </p:nvSpPr>
          <p:spPr>
            <a:xfrm>
              <a:off x="7969671" y="3446439"/>
              <a:ext cx="267582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TW" altLang="en-US" sz="20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最高補助金額為</a:t>
              </a:r>
              <a:r>
                <a:rPr kumimoji="1" lang="en-US" altLang="zh-TW" sz="2000" b="1" dirty="0">
                  <a:solidFill>
                    <a:srgbClr val="FF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2</a:t>
              </a:r>
              <a:r>
                <a:rPr kumimoji="1" lang="zh-CN" altLang="en-US" sz="2000" b="1" dirty="0">
                  <a:solidFill>
                    <a:srgbClr val="FF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萬元</a:t>
              </a:r>
              <a:endParaRPr kumimoji="1" lang="zh-TW" altLang="en-US" sz="20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pic>
          <p:nvPicPr>
            <p:cNvPr id="10" name="圖片 9" descr="一張含有 標誌 的圖片&#10;&#10;自動產生的描述">
              <a:extLst>
                <a:ext uri="{FF2B5EF4-FFF2-40B4-BE49-F238E27FC236}">
                  <a16:creationId xmlns:a16="http://schemas.microsoft.com/office/drawing/2014/main" id="{76AFE277-A46E-4B75-B6AF-B916C5D1C73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39584" y="1625638"/>
              <a:ext cx="936000" cy="936000"/>
            </a:xfrm>
            <a:prstGeom prst="rect">
              <a:avLst/>
            </a:prstGeom>
          </p:spPr>
        </p:pic>
      </p:grpSp>
      <p:grpSp>
        <p:nvGrpSpPr>
          <p:cNvPr id="13" name="群組 12">
            <a:extLst>
              <a:ext uri="{FF2B5EF4-FFF2-40B4-BE49-F238E27FC236}">
                <a16:creationId xmlns:a16="http://schemas.microsoft.com/office/drawing/2014/main" id="{DCF44F79-1141-4B32-9386-5DF2AB0C832C}"/>
              </a:ext>
            </a:extLst>
          </p:cNvPr>
          <p:cNvGrpSpPr/>
          <p:nvPr/>
        </p:nvGrpSpPr>
        <p:grpSpPr>
          <a:xfrm>
            <a:off x="1244088" y="1451856"/>
            <a:ext cx="3191156" cy="2144105"/>
            <a:chOff x="1244088" y="1672576"/>
            <a:chExt cx="3191156" cy="2144105"/>
          </a:xfrm>
        </p:grpSpPr>
        <p:sp>
          <p:nvSpPr>
            <p:cNvPr id="33" name="圓角矩形 32"/>
            <p:cNvSpPr/>
            <p:nvPr/>
          </p:nvSpPr>
          <p:spPr>
            <a:xfrm>
              <a:off x="1244088" y="2376681"/>
              <a:ext cx="3191156" cy="1440000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" name="矩形 33"/>
            <p:cNvSpPr/>
            <p:nvPr/>
          </p:nvSpPr>
          <p:spPr>
            <a:xfrm>
              <a:off x="1293013" y="2558072"/>
              <a:ext cx="3093307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zh-TW" altLang="en-US" sz="32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每名員工每月</a:t>
              </a:r>
              <a:endParaRPr lang="en-US" altLang="zh-TW" sz="3200" b="1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  <a:p>
              <a:pPr algn="ctr" eaLnBrk="0" hangingPunct="0"/>
              <a:r>
                <a:rPr lang="zh-TW" altLang="en-US" sz="32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經常性薪資</a:t>
              </a:r>
            </a:p>
          </p:txBody>
        </p:sp>
        <p:pic>
          <p:nvPicPr>
            <p:cNvPr id="12" name="圖片 11" descr="一張含有 房間 的圖片&#10;&#10;自動產生的描述">
              <a:extLst>
                <a:ext uri="{FF2B5EF4-FFF2-40B4-BE49-F238E27FC236}">
                  <a16:creationId xmlns:a16="http://schemas.microsoft.com/office/drawing/2014/main" id="{F864AF1C-EC94-478C-B390-6CB5A690DE6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1666" y="1672576"/>
              <a:ext cx="936000" cy="936000"/>
            </a:xfrm>
            <a:prstGeom prst="rect">
              <a:avLst/>
            </a:prstGeom>
          </p:spPr>
        </p:pic>
      </p:grpSp>
      <p:grpSp>
        <p:nvGrpSpPr>
          <p:cNvPr id="5" name="群組 4">
            <a:extLst>
              <a:ext uri="{FF2B5EF4-FFF2-40B4-BE49-F238E27FC236}">
                <a16:creationId xmlns:a16="http://schemas.microsoft.com/office/drawing/2014/main" id="{C80ADC9A-1150-4D2D-958B-0E850516FA99}"/>
              </a:ext>
            </a:extLst>
          </p:cNvPr>
          <p:cNvGrpSpPr/>
          <p:nvPr/>
        </p:nvGrpSpPr>
        <p:grpSpPr>
          <a:xfrm>
            <a:off x="714718" y="3863502"/>
            <a:ext cx="10762564" cy="1278477"/>
            <a:chOff x="509797" y="3950586"/>
            <a:chExt cx="11190957" cy="1278477"/>
          </a:xfrm>
        </p:grpSpPr>
        <p:grpSp>
          <p:nvGrpSpPr>
            <p:cNvPr id="16" name="群組 15">
              <a:extLst>
                <a:ext uri="{FF2B5EF4-FFF2-40B4-BE49-F238E27FC236}">
                  <a16:creationId xmlns:a16="http://schemas.microsoft.com/office/drawing/2014/main" id="{9EF50C81-F6F0-4916-85FE-E90F19E11E97}"/>
                </a:ext>
              </a:extLst>
            </p:cNvPr>
            <p:cNvGrpSpPr/>
            <p:nvPr/>
          </p:nvGrpSpPr>
          <p:grpSpPr>
            <a:xfrm>
              <a:off x="509797" y="4639491"/>
              <a:ext cx="11190957" cy="589572"/>
              <a:chOff x="914400" y="4491805"/>
              <a:chExt cx="10312400" cy="589572"/>
            </a:xfrm>
          </p:grpSpPr>
          <p:sp>
            <p:nvSpPr>
              <p:cNvPr id="40" name="圓角矩形 39"/>
              <p:cNvSpPr/>
              <p:nvPr/>
            </p:nvSpPr>
            <p:spPr>
              <a:xfrm>
                <a:off x="914400" y="4491805"/>
                <a:ext cx="10312400" cy="589572"/>
              </a:xfrm>
              <a:prstGeom prst="roundRect">
                <a:avLst/>
              </a:prstGeom>
              <a:solidFill>
                <a:srgbClr val="0070C0"/>
              </a:solidFill>
              <a:ln w="381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1" name="矩形 40"/>
              <p:cNvSpPr/>
              <p:nvPr/>
            </p:nvSpPr>
            <p:spPr>
              <a:xfrm>
                <a:off x="988342" y="4524981"/>
                <a:ext cx="10164516" cy="492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 eaLnBrk="0" hangingPunct="0"/>
                <a:r>
                  <a:rPr lang="zh-TW" altLang="en-US" sz="2600" b="1" dirty="0">
                    <a:solidFill>
                      <a:schemeClr val="bg1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舉例</a:t>
                </a:r>
                <a:r>
                  <a:rPr lang="en-US" altLang="zh-TW" sz="2600" b="1" dirty="0">
                    <a:solidFill>
                      <a:schemeClr val="bg1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2</a:t>
                </a:r>
                <a:r>
                  <a:rPr lang="zh-TW" altLang="en-US" sz="2600" b="1" dirty="0">
                    <a:solidFill>
                      <a:schemeClr val="bg1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：一名員工每月經常性薪資為</a:t>
                </a:r>
                <a:r>
                  <a:rPr lang="en-US" altLang="zh-TW" sz="2600" b="1" dirty="0">
                    <a:solidFill>
                      <a:schemeClr val="bg1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 </a:t>
                </a:r>
                <a:r>
                  <a:rPr lang="en-US" altLang="zh-TW" sz="2600" b="1" dirty="0">
                    <a:solidFill>
                      <a:srgbClr val="FFFF00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6</a:t>
                </a:r>
                <a:r>
                  <a:rPr lang="zh-TW" altLang="en-US" sz="2600" b="1" dirty="0">
                    <a:solidFill>
                      <a:srgbClr val="FFFF00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萬元 </a:t>
                </a:r>
                <a:r>
                  <a:rPr lang="en-US" altLang="zh-TW" sz="2600" b="1" dirty="0">
                    <a:solidFill>
                      <a:schemeClr val="bg1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X </a:t>
                </a:r>
                <a:r>
                  <a:rPr lang="en-US" altLang="zh-TW" sz="2600" b="1" dirty="0">
                    <a:solidFill>
                      <a:srgbClr val="FFFF00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40%</a:t>
                </a:r>
                <a:r>
                  <a:rPr lang="zh-TW" altLang="en-US" sz="2600" b="1" dirty="0">
                    <a:solidFill>
                      <a:srgbClr val="FFFF00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 </a:t>
                </a:r>
                <a:r>
                  <a:rPr lang="en-US" altLang="zh-TW" sz="2600" b="1" dirty="0">
                    <a:solidFill>
                      <a:schemeClr val="bg1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=</a:t>
                </a:r>
                <a:r>
                  <a:rPr lang="zh-TW" altLang="en-US" sz="2600" b="1" dirty="0">
                    <a:solidFill>
                      <a:schemeClr val="bg1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 </a:t>
                </a:r>
                <a:r>
                  <a:rPr lang="en-US" altLang="zh-TW" sz="2600" b="1" dirty="0">
                    <a:solidFill>
                      <a:schemeClr val="bg1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2,4</a:t>
                </a:r>
                <a:r>
                  <a:rPr lang="zh-TW" altLang="en-US" sz="2600" b="1" dirty="0">
                    <a:solidFill>
                      <a:schemeClr val="bg1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萬，</a:t>
                </a:r>
                <a:r>
                  <a:rPr lang="zh-TW" altLang="en-US" sz="2600" b="1" dirty="0">
                    <a:solidFill>
                      <a:srgbClr val="FFFF00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補貼</a:t>
                </a:r>
                <a:r>
                  <a:rPr lang="en-US" altLang="zh-TW" sz="2600" b="1" dirty="0">
                    <a:solidFill>
                      <a:srgbClr val="FFFF00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2</a:t>
                </a:r>
                <a:r>
                  <a:rPr lang="zh-TW" altLang="en-US" sz="2600" b="1" dirty="0">
                    <a:solidFill>
                      <a:srgbClr val="FFFF00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萬元</a:t>
                </a:r>
              </a:p>
            </p:txBody>
          </p:sp>
        </p:grpSp>
        <p:grpSp>
          <p:nvGrpSpPr>
            <p:cNvPr id="29" name="群組 28">
              <a:extLst>
                <a:ext uri="{FF2B5EF4-FFF2-40B4-BE49-F238E27FC236}">
                  <a16:creationId xmlns:a16="http://schemas.microsoft.com/office/drawing/2014/main" id="{52660F9A-75CA-492D-B817-5B4A9705F7AD}"/>
                </a:ext>
              </a:extLst>
            </p:cNvPr>
            <p:cNvGrpSpPr/>
            <p:nvPr/>
          </p:nvGrpSpPr>
          <p:grpSpPr>
            <a:xfrm>
              <a:off x="509797" y="3950586"/>
              <a:ext cx="11190957" cy="589572"/>
              <a:chOff x="914400" y="4491805"/>
              <a:chExt cx="10312400" cy="589572"/>
            </a:xfrm>
          </p:grpSpPr>
          <p:sp>
            <p:nvSpPr>
              <p:cNvPr id="30" name="圓角矩形 39">
                <a:extLst>
                  <a:ext uri="{FF2B5EF4-FFF2-40B4-BE49-F238E27FC236}">
                    <a16:creationId xmlns:a16="http://schemas.microsoft.com/office/drawing/2014/main" id="{C2A8E761-B69C-4E8A-832C-3874CFBF3620}"/>
                  </a:ext>
                </a:extLst>
              </p:cNvPr>
              <p:cNvSpPr/>
              <p:nvPr/>
            </p:nvSpPr>
            <p:spPr>
              <a:xfrm>
                <a:off x="914400" y="4491805"/>
                <a:ext cx="10312400" cy="589572"/>
              </a:xfrm>
              <a:prstGeom prst="roundRect">
                <a:avLst/>
              </a:prstGeom>
              <a:solidFill>
                <a:srgbClr val="0070C0"/>
              </a:solidFill>
              <a:ln w="381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31" name="矩形 30">
                <a:extLst>
                  <a:ext uri="{FF2B5EF4-FFF2-40B4-BE49-F238E27FC236}">
                    <a16:creationId xmlns:a16="http://schemas.microsoft.com/office/drawing/2014/main" id="{C8856120-5B3B-415A-A02E-1B7C3E54077F}"/>
                  </a:ext>
                </a:extLst>
              </p:cNvPr>
              <p:cNvSpPr/>
              <p:nvPr/>
            </p:nvSpPr>
            <p:spPr>
              <a:xfrm>
                <a:off x="988342" y="4524981"/>
                <a:ext cx="10164516" cy="4924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 eaLnBrk="0" hangingPunct="0"/>
                <a:r>
                  <a:rPr lang="zh-TW" altLang="en-US" sz="2600" b="1" dirty="0">
                    <a:solidFill>
                      <a:schemeClr val="bg1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舉例</a:t>
                </a:r>
                <a:r>
                  <a:rPr lang="en-US" altLang="zh-TW" sz="2600" b="1" dirty="0">
                    <a:solidFill>
                      <a:schemeClr val="bg1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1</a:t>
                </a:r>
                <a:r>
                  <a:rPr lang="zh-TW" altLang="en-US" sz="2600" b="1" dirty="0">
                    <a:solidFill>
                      <a:schemeClr val="bg1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：一名員工每月經常性薪資為</a:t>
                </a:r>
                <a:r>
                  <a:rPr lang="en-US" altLang="zh-TW" sz="2600" b="1" dirty="0">
                    <a:solidFill>
                      <a:schemeClr val="bg1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 </a:t>
                </a:r>
                <a:r>
                  <a:rPr lang="en-US" altLang="zh-TW" sz="2600" b="1" dirty="0">
                    <a:solidFill>
                      <a:srgbClr val="FFFF00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3</a:t>
                </a:r>
                <a:r>
                  <a:rPr lang="zh-TW" altLang="en-US" sz="2600" b="1" dirty="0">
                    <a:solidFill>
                      <a:srgbClr val="FFFF00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萬元 </a:t>
                </a:r>
                <a:r>
                  <a:rPr lang="en-US" altLang="zh-TW" sz="2600" b="1" dirty="0">
                    <a:solidFill>
                      <a:schemeClr val="bg1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X </a:t>
                </a:r>
                <a:r>
                  <a:rPr lang="en-US" altLang="zh-TW" sz="2600" b="1" dirty="0">
                    <a:solidFill>
                      <a:srgbClr val="FFFF00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40%</a:t>
                </a:r>
                <a:r>
                  <a:rPr lang="zh-TW" altLang="en-US" sz="2600" b="1" dirty="0">
                    <a:solidFill>
                      <a:srgbClr val="FFFF00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 </a:t>
                </a:r>
                <a:r>
                  <a:rPr lang="en-US" altLang="zh-TW" sz="2600" b="1" dirty="0">
                    <a:solidFill>
                      <a:schemeClr val="bg1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=</a:t>
                </a:r>
                <a:r>
                  <a:rPr lang="zh-TW" altLang="en-US" sz="2600" b="1" dirty="0">
                    <a:solidFill>
                      <a:schemeClr val="bg1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 </a:t>
                </a:r>
                <a:r>
                  <a:rPr lang="zh-TW" altLang="en-US" sz="2600" b="1" dirty="0">
                    <a:solidFill>
                      <a:srgbClr val="FFFF00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補貼</a:t>
                </a:r>
                <a:r>
                  <a:rPr lang="en-US" altLang="zh-TW" sz="2600" b="1" dirty="0">
                    <a:solidFill>
                      <a:srgbClr val="FFFF00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1.2</a:t>
                </a:r>
                <a:r>
                  <a:rPr lang="zh-TW" altLang="en-US" sz="2600" b="1" dirty="0">
                    <a:solidFill>
                      <a:srgbClr val="FFFF00"/>
                    </a:solidFill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萬元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42845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群組 4"/>
          <p:cNvGrpSpPr/>
          <p:nvPr/>
        </p:nvGrpSpPr>
        <p:grpSpPr>
          <a:xfrm>
            <a:off x="9429546" y="313028"/>
            <a:ext cx="2469182" cy="769012"/>
            <a:chOff x="9770686" y="373988"/>
            <a:chExt cx="2143281" cy="667512"/>
          </a:xfrm>
          <a:solidFill>
            <a:srgbClr val="FF896D"/>
          </a:solidFill>
        </p:grpSpPr>
        <p:sp>
          <p:nvSpPr>
            <p:cNvPr id="6" name="矩形 5"/>
            <p:cNvSpPr/>
            <p:nvPr/>
          </p:nvSpPr>
          <p:spPr>
            <a:xfrm>
              <a:off x="9770686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Ｑ</a:t>
              </a:r>
            </a:p>
          </p:txBody>
        </p:sp>
        <p:sp>
          <p:nvSpPr>
            <p:cNvPr id="7" name="矩形 6"/>
            <p:cNvSpPr/>
            <p:nvPr/>
          </p:nvSpPr>
          <p:spPr>
            <a:xfrm>
              <a:off x="10508104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＆</a:t>
              </a:r>
            </a:p>
          </p:txBody>
        </p:sp>
        <p:sp>
          <p:nvSpPr>
            <p:cNvPr id="8" name="矩形 7"/>
            <p:cNvSpPr/>
            <p:nvPr/>
          </p:nvSpPr>
          <p:spPr>
            <a:xfrm>
              <a:off x="11246455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Ａ</a:t>
              </a:r>
            </a:p>
          </p:txBody>
        </p:sp>
      </p:grpSp>
      <p:sp>
        <p:nvSpPr>
          <p:cNvPr id="31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9267126" y="6339196"/>
            <a:ext cx="2743200" cy="365125"/>
          </a:xfrm>
        </p:spPr>
        <p:txBody>
          <a:bodyPr/>
          <a:lstStyle/>
          <a:p>
            <a:r>
              <a:rPr lang="en-US" altLang="zh-TW" dirty="0"/>
              <a:t>11</a:t>
            </a:r>
            <a:endParaRPr lang="en-US" dirty="0"/>
          </a:p>
        </p:txBody>
      </p:sp>
      <p:sp>
        <p:nvSpPr>
          <p:cNvPr id="35" name="標題 2"/>
          <p:cNvSpPr>
            <a:spLocks noGrp="1"/>
          </p:cNvSpPr>
          <p:nvPr>
            <p:ph type="ctrTitle"/>
          </p:nvPr>
        </p:nvSpPr>
        <p:spPr>
          <a:xfrm>
            <a:off x="490079" y="292536"/>
            <a:ext cx="11227653" cy="1102312"/>
          </a:xfrm>
        </p:spPr>
        <p:txBody>
          <a:bodyPr/>
          <a:lstStyle/>
          <a:p>
            <a:r>
              <a:rPr lang="zh-TW" altLang="en-US" u="sng" dirty="0"/>
              <a:t>員工數異動怎麼辦</a:t>
            </a:r>
            <a:r>
              <a:rPr lang="en-US" altLang="zh-TW" u="sng" dirty="0"/>
              <a:t>?</a:t>
            </a:r>
            <a:endParaRPr lang="zh-TW" altLang="en-US" u="sng" dirty="0"/>
          </a:p>
        </p:txBody>
      </p:sp>
      <p:sp>
        <p:nvSpPr>
          <p:cNvPr id="3" name="矩形 2"/>
          <p:cNvSpPr/>
          <p:nvPr/>
        </p:nvSpPr>
        <p:spPr>
          <a:xfrm>
            <a:off x="576391" y="1995575"/>
            <a:ext cx="2708918" cy="4629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b="1" dirty="0">
                <a:solidFill>
                  <a:srgbClr val="0C9B74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r>
              <a:rPr lang="zh-TW" altLang="en-US" sz="2800" b="1" dirty="0">
                <a:solidFill>
                  <a:srgbClr val="0C9B74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月 </a:t>
            </a:r>
            <a:r>
              <a:rPr lang="zh-TW" altLang="en-US" sz="2000" b="1" dirty="0">
                <a:solidFill>
                  <a:srgbClr val="0C9B74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全職員工</a:t>
            </a:r>
          </a:p>
        </p:txBody>
      </p:sp>
      <p:sp>
        <p:nvSpPr>
          <p:cNvPr id="38" name="矩形 37"/>
          <p:cNvSpPr/>
          <p:nvPr/>
        </p:nvSpPr>
        <p:spPr>
          <a:xfrm>
            <a:off x="3784771" y="1995575"/>
            <a:ext cx="3686546" cy="4629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b="1" dirty="0">
                <a:solidFill>
                  <a:srgbClr val="0C9B74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4/5/6</a:t>
            </a:r>
            <a:r>
              <a:rPr lang="zh-TW" altLang="en-US" sz="2800" b="1" dirty="0">
                <a:solidFill>
                  <a:srgbClr val="0C9B74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月 </a:t>
            </a:r>
            <a:r>
              <a:rPr lang="zh-TW" altLang="en-US" sz="2000" b="1" dirty="0">
                <a:solidFill>
                  <a:srgbClr val="0C9B74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全職員工</a:t>
            </a:r>
          </a:p>
        </p:txBody>
      </p:sp>
      <p:sp>
        <p:nvSpPr>
          <p:cNvPr id="40" name="矩形 39"/>
          <p:cNvSpPr/>
          <p:nvPr/>
        </p:nvSpPr>
        <p:spPr>
          <a:xfrm>
            <a:off x="712491" y="1531285"/>
            <a:ext cx="107670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薪資補貼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：以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基準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，如有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異動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者，應於次月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日前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提交異動資料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  <p:grpSp>
        <p:nvGrpSpPr>
          <p:cNvPr id="14" name="群組 13"/>
          <p:cNvGrpSpPr/>
          <p:nvPr/>
        </p:nvGrpSpPr>
        <p:grpSpPr>
          <a:xfrm>
            <a:off x="1666804" y="4090092"/>
            <a:ext cx="1432447" cy="707886"/>
            <a:chOff x="1666804" y="3345697"/>
            <a:chExt cx="1432447" cy="707886"/>
          </a:xfrm>
        </p:grpSpPr>
        <p:sp>
          <p:nvSpPr>
            <p:cNvPr id="13" name="乘號 12"/>
            <p:cNvSpPr/>
            <p:nvPr/>
          </p:nvSpPr>
          <p:spPr>
            <a:xfrm>
              <a:off x="1666804" y="3446810"/>
              <a:ext cx="436880" cy="436880"/>
            </a:xfrm>
            <a:prstGeom prst="mathMultiply">
              <a:avLst/>
            </a:prstGeom>
            <a:solidFill>
              <a:srgbClr val="0078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矩形 41"/>
            <p:cNvSpPr/>
            <p:nvPr/>
          </p:nvSpPr>
          <p:spPr>
            <a:xfrm>
              <a:off x="2077818" y="3345697"/>
              <a:ext cx="1021433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4000" b="1" dirty="0">
                  <a:solidFill>
                    <a:srgbClr val="0078B2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20</a:t>
              </a:r>
              <a:r>
                <a:rPr lang="zh-TW" altLang="en-US" sz="1600" b="1" dirty="0">
                  <a:solidFill>
                    <a:srgbClr val="0078B2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人</a:t>
              </a:r>
              <a:endParaRPr lang="zh-TW" altLang="en-US" sz="2400" b="1" dirty="0">
                <a:solidFill>
                  <a:srgbClr val="0078B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sp>
        <p:nvSpPr>
          <p:cNvPr id="43" name="矩形 42"/>
          <p:cNvSpPr/>
          <p:nvPr/>
        </p:nvSpPr>
        <p:spPr>
          <a:xfrm>
            <a:off x="7970779" y="1993568"/>
            <a:ext cx="3686546" cy="4629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solidFill>
                  <a:srgbClr val="0C9B74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補貼人數</a:t>
            </a:r>
            <a:endParaRPr lang="zh-TW" altLang="en-US" sz="2000" b="1" dirty="0">
              <a:solidFill>
                <a:srgbClr val="0C9B74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576391" y="2524774"/>
            <a:ext cx="2708918" cy="3987538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b="1" dirty="0">
              <a:solidFill>
                <a:srgbClr val="0C9B74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51" name="群組 50"/>
          <p:cNvGrpSpPr/>
          <p:nvPr/>
        </p:nvGrpSpPr>
        <p:grpSpPr>
          <a:xfrm>
            <a:off x="6038870" y="2805193"/>
            <a:ext cx="1432447" cy="707886"/>
            <a:chOff x="1666804" y="3345697"/>
            <a:chExt cx="1432447" cy="707886"/>
          </a:xfrm>
        </p:grpSpPr>
        <p:sp>
          <p:nvSpPr>
            <p:cNvPr id="53" name="乘號 52"/>
            <p:cNvSpPr/>
            <p:nvPr/>
          </p:nvSpPr>
          <p:spPr>
            <a:xfrm>
              <a:off x="1666804" y="3446810"/>
              <a:ext cx="436880" cy="436880"/>
            </a:xfrm>
            <a:prstGeom prst="mathMultiply">
              <a:avLst/>
            </a:prstGeom>
            <a:solidFill>
              <a:srgbClr val="0078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4" name="矩形 53"/>
            <p:cNvSpPr/>
            <p:nvPr/>
          </p:nvSpPr>
          <p:spPr>
            <a:xfrm>
              <a:off x="2077818" y="3345697"/>
              <a:ext cx="1021433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4000" b="1" dirty="0">
                  <a:solidFill>
                    <a:srgbClr val="0078B2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20</a:t>
              </a:r>
              <a:r>
                <a:rPr lang="zh-TW" altLang="en-US" sz="1600" b="1" dirty="0">
                  <a:solidFill>
                    <a:srgbClr val="0078B2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人</a:t>
              </a:r>
              <a:endParaRPr lang="zh-TW" altLang="en-US" sz="2400" b="1" dirty="0">
                <a:solidFill>
                  <a:srgbClr val="0078B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sp>
        <p:nvSpPr>
          <p:cNvPr id="55" name="矩形 54"/>
          <p:cNvSpPr/>
          <p:nvPr/>
        </p:nvSpPr>
        <p:spPr>
          <a:xfrm>
            <a:off x="3784771" y="2524774"/>
            <a:ext cx="551009" cy="94717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zh-TW" altLang="en-US" sz="20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情況</a:t>
            </a:r>
          </a:p>
        </p:txBody>
      </p:sp>
      <p:sp>
        <p:nvSpPr>
          <p:cNvPr id="50" name="矩形 49"/>
          <p:cNvSpPr/>
          <p:nvPr/>
        </p:nvSpPr>
        <p:spPr>
          <a:xfrm>
            <a:off x="3784771" y="2524774"/>
            <a:ext cx="3686546" cy="947174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b="1" dirty="0">
              <a:solidFill>
                <a:srgbClr val="0C9B74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3784770" y="3538229"/>
            <a:ext cx="551009" cy="94717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zh-TW" altLang="en-US" sz="20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情況</a:t>
            </a:r>
          </a:p>
        </p:txBody>
      </p:sp>
      <p:sp>
        <p:nvSpPr>
          <p:cNvPr id="57" name="矩形 56"/>
          <p:cNvSpPr/>
          <p:nvPr/>
        </p:nvSpPr>
        <p:spPr>
          <a:xfrm>
            <a:off x="3784769" y="4543640"/>
            <a:ext cx="551009" cy="94717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zh-TW" altLang="en-US" sz="20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情況</a:t>
            </a:r>
          </a:p>
        </p:txBody>
      </p:sp>
      <p:sp>
        <p:nvSpPr>
          <p:cNvPr id="58" name="矩形 57"/>
          <p:cNvSpPr/>
          <p:nvPr/>
        </p:nvSpPr>
        <p:spPr>
          <a:xfrm>
            <a:off x="3784769" y="5563085"/>
            <a:ext cx="551009" cy="94717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zh-TW" altLang="en-US" sz="20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情況</a:t>
            </a:r>
          </a:p>
        </p:txBody>
      </p:sp>
      <p:sp>
        <p:nvSpPr>
          <p:cNvPr id="47" name="矩形 46"/>
          <p:cNvSpPr/>
          <p:nvPr/>
        </p:nvSpPr>
        <p:spPr>
          <a:xfrm>
            <a:off x="3784771" y="5565138"/>
            <a:ext cx="3686546" cy="947174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b="1" dirty="0">
              <a:solidFill>
                <a:srgbClr val="0C9B74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3784771" y="4551684"/>
            <a:ext cx="3686546" cy="947174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b="1" dirty="0">
              <a:solidFill>
                <a:srgbClr val="0C9B74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3784771" y="3538229"/>
            <a:ext cx="3686546" cy="947174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b="1" dirty="0">
              <a:solidFill>
                <a:srgbClr val="0C9B74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3904621" y="3099018"/>
            <a:ext cx="3113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</a:t>
            </a:r>
            <a:endParaRPr lang="zh-TW" altLang="en-US" sz="2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3904621" y="4105481"/>
            <a:ext cx="3113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2</a:t>
            </a:r>
            <a:endParaRPr lang="zh-TW" altLang="en-US" sz="2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3904621" y="5147733"/>
            <a:ext cx="3113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endParaRPr lang="zh-TW" altLang="en-US" sz="2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3904621" y="6169919"/>
            <a:ext cx="3113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4</a:t>
            </a:r>
            <a:endParaRPr lang="zh-TW" altLang="en-US" sz="2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4322005" y="2528624"/>
            <a:ext cx="182614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人數與組成均不變</a:t>
            </a:r>
            <a:endParaRPr lang="zh-TW" altLang="en-US" sz="2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4322005" y="4571636"/>
            <a:ext cx="92044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新增</a:t>
            </a:r>
            <a:r>
              <a:rPr lang="en-US" altLang="zh-TW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5</a:t>
            </a:r>
            <a:r>
              <a:rPr lang="zh-TW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人</a:t>
            </a:r>
            <a:endParaRPr lang="zh-TW" altLang="en-US" sz="2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65" name="群組 64"/>
          <p:cNvGrpSpPr/>
          <p:nvPr/>
        </p:nvGrpSpPr>
        <p:grpSpPr>
          <a:xfrm>
            <a:off x="4844502" y="5019301"/>
            <a:ext cx="908545" cy="461665"/>
            <a:chOff x="1615905" y="3345697"/>
            <a:chExt cx="1348611" cy="685279"/>
          </a:xfrm>
        </p:grpSpPr>
        <p:sp>
          <p:nvSpPr>
            <p:cNvPr id="67" name="乘號 66"/>
            <p:cNvSpPr/>
            <p:nvPr/>
          </p:nvSpPr>
          <p:spPr>
            <a:xfrm>
              <a:off x="1615905" y="3446810"/>
              <a:ext cx="436879" cy="436880"/>
            </a:xfrm>
            <a:prstGeom prst="mathMultiply">
              <a:avLst/>
            </a:prstGeom>
            <a:solidFill>
              <a:srgbClr val="0078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1919466" y="3345697"/>
              <a:ext cx="1045050" cy="6852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2400" b="1" dirty="0">
                  <a:solidFill>
                    <a:srgbClr val="0078B2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20</a:t>
              </a:r>
              <a:r>
                <a:rPr lang="zh-TW" altLang="en-US" sz="1050" b="1" dirty="0">
                  <a:solidFill>
                    <a:srgbClr val="0078B2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人</a:t>
              </a:r>
              <a:endParaRPr lang="zh-TW" altLang="en-US" sz="1400" b="1" dirty="0">
                <a:solidFill>
                  <a:srgbClr val="0078B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grpSp>
        <p:nvGrpSpPr>
          <p:cNvPr id="69" name="群組 68"/>
          <p:cNvGrpSpPr/>
          <p:nvPr/>
        </p:nvGrpSpPr>
        <p:grpSpPr>
          <a:xfrm>
            <a:off x="6605543" y="5014773"/>
            <a:ext cx="712979" cy="461665"/>
            <a:chOff x="1615905" y="3345697"/>
            <a:chExt cx="1058320" cy="685279"/>
          </a:xfrm>
        </p:grpSpPr>
        <p:sp>
          <p:nvSpPr>
            <p:cNvPr id="71" name="乘號 70"/>
            <p:cNvSpPr/>
            <p:nvPr/>
          </p:nvSpPr>
          <p:spPr>
            <a:xfrm>
              <a:off x="1615905" y="3446810"/>
              <a:ext cx="436879" cy="436880"/>
            </a:xfrm>
            <a:prstGeom prst="mathMultiply">
              <a:avLst/>
            </a:prstGeom>
            <a:solidFill>
              <a:srgbClr val="00A9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1919466" y="3345697"/>
              <a:ext cx="754759" cy="6852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2400" b="1" dirty="0">
                  <a:solidFill>
                    <a:srgbClr val="00A9B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5</a:t>
              </a:r>
              <a:r>
                <a:rPr lang="zh-TW" altLang="en-US" sz="1050" b="1" dirty="0">
                  <a:solidFill>
                    <a:srgbClr val="00A9B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人</a:t>
              </a:r>
              <a:endParaRPr lang="zh-TW" altLang="en-US" sz="1400" b="1" dirty="0">
                <a:solidFill>
                  <a:srgbClr val="00A9B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sp>
        <p:nvSpPr>
          <p:cNvPr id="15" name="加號 14"/>
          <p:cNvSpPr/>
          <p:nvPr/>
        </p:nvSpPr>
        <p:spPr>
          <a:xfrm>
            <a:off x="5712630" y="5090152"/>
            <a:ext cx="309604" cy="309604"/>
          </a:xfrm>
          <a:prstGeom prst="mathPlus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3" name="矩形 72"/>
          <p:cNvSpPr/>
          <p:nvPr/>
        </p:nvSpPr>
        <p:spPr>
          <a:xfrm>
            <a:off x="4322005" y="3559086"/>
            <a:ext cx="23166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減少</a:t>
            </a:r>
            <a:r>
              <a:rPr lang="en-US" altLang="zh-TW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2</a:t>
            </a:r>
            <a:r>
              <a:rPr lang="zh-TW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人</a:t>
            </a:r>
            <a:r>
              <a:rPr lang="en-US" altLang="zh-TW" sz="11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TW" altLang="en-US" sz="11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非裁員</a:t>
            </a:r>
            <a:r>
              <a:rPr lang="en-US" altLang="zh-TW" sz="11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,</a:t>
            </a:r>
            <a:r>
              <a:rPr lang="zh-TW" altLang="en-US" sz="11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員工自願離職</a:t>
            </a:r>
            <a:r>
              <a:rPr lang="en-US" altLang="zh-TW" sz="11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  <a:endParaRPr lang="zh-TW" altLang="en-US" sz="1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78" name="群組 77"/>
          <p:cNvGrpSpPr/>
          <p:nvPr/>
        </p:nvGrpSpPr>
        <p:grpSpPr>
          <a:xfrm>
            <a:off x="6013317" y="3834115"/>
            <a:ext cx="1432447" cy="707886"/>
            <a:chOff x="1666804" y="3345697"/>
            <a:chExt cx="1432447" cy="707886"/>
          </a:xfrm>
        </p:grpSpPr>
        <p:sp>
          <p:nvSpPr>
            <p:cNvPr id="80" name="乘號 79"/>
            <p:cNvSpPr/>
            <p:nvPr/>
          </p:nvSpPr>
          <p:spPr>
            <a:xfrm>
              <a:off x="1666804" y="3446810"/>
              <a:ext cx="436880" cy="436880"/>
            </a:xfrm>
            <a:prstGeom prst="mathMultiply">
              <a:avLst/>
            </a:prstGeom>
            <a:solidFill>
              <a:srgbClr val="0078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1" name="矩形 80"/>
            <p:cNvSpPr/>
            <p:nvPr/>
          </p:nvSpPr>
          <p:spPr>
            <a:xfrm>
              <a:off x="2077818" y="3345697"/>
              <a:ext cx="1021433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4000" b="1" dirty="0">
                  <a:solidFill>
                    <a:srgbClr val="0078B2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18</a:t>
              </a:r>
              <a:r>
                <a:rPr lang="zh-TW" altLang="en-US" sz="1600" b="1" dirty="0">
                  <a:solidFill>
                    <a:srgbClr val="0078B2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人</a:t>
              </a:r>
              <a:endParaRPr lang="zh-TW" altLang="en-US" sz="2400" b="1" dirty="0">
                <a:solidFill>
                  <a:srgbClr val="0078B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sp>
        <p:nvSpPr>
          <p:cNvPr id="82" name="矩形 81"/>
          <p:cNvSpPr/>
          <p:nvPr/>
        </p:nvSpPr>
        <p:spPr>
          <a:xfrm>
            <a:off x="4335778" y="5565070"/>
            <a:ext cx="35942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減少</a:t>
            </a:r>
            <a:r>
              <a:rPr lang="en-US" altLang="zh-TW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2</a:t>
            </a:r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人</a:t>
            </a:r>
            <a:r>
              <a:rPr lang="en-US" altLang="zh-TW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TW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非裁員</a:t>
            </a:r>
            <a:r>
              <a:rPr lang="en-US" altLang="zh-TW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,</a:t>
            </a:r>
            <a:r>
              <a:rPr lang="zh-TW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員工自願離職</a:t>
            </a:r>
            <a:r>
              <a:rPr lang="en-US" altLang="zh-TW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  <a:r>
              <a:rPr lang="zh-TW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、新增</a:t>
            </a:r>
            <a:r>
              <a:rPr lang="en-US" altLang="zh-TW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5</a:t>
            </a:r>
            <a:r>
              <a:rPr lang="zh-TW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人</a:t>
            </a:r>
          </a:p>
        </p:txBody>
      </p:sp>
      <p:grpSp>
        <p:nvGrpSpPr>
          <p:cNvPr id="87" name="群組 86"/>
          <p:cNvGrpSpPr/>
          <p:nvPr/>
        </p:nvGrpSpPr>
        <p:grpSpPr>
          <a:xfrm>
            <a:off x="4844502" y="6042380"/>
            <a:ext cx="902133" cy="461665"/>
            <a:chOff x="1615905" y="3345697"/>
            <a:chExt cx="1339093" cy="685280"/>
          </a:xfrm>
        </p:grpSpPr>
        <p:sp>
          <p:nvSpPr>
            <p:cNvPr id="89" name="乘號 88"/>
            <p:cNvSpPr/>
            <p:nvPr/>
          </p:nvSpPr>
          <p:spPr>
            <a:xfrm>
              <a:off x="1615905" y="3446810"/>
              <a:ext cx="436879" cy="436880"/>
            </a:xfrm>
            <a:prstGeom prst="mathMultiply">
              <a:avLst/>
            </a:prstGeom>
            <a:solidFill>
              <a:srgbClr val="0078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0" name="矩形 89"/>
            <p:cNvSpPr/>
            <p:nvPr/>
          </p:nvSpPr>
          <p:spPr>
            <a:xfrm>
              <a:off x="1919466" y="3345697"/>
              <a:ext cx="1035532" cy="685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2400" b="1" dirty="0">
                  <a:solidFill>
                    <a:srgbClr val="0078B2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18</a:t>
              </a:r>
              <a:r>
                <a:rPr lang="zh-TW" altLang="en-US" sz="1050" b="1" dirty="0">
                  <a:solidFill>
                    <a:srgbClr val="0078B2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人</a:t>
              </a:r>
              <a:endParaRPr lang="zh-TW" altLang="en-US" sz="1400" b="1" dirty="0">
                <a:solidFill>
                  <a:srgbClr val="0078B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grpSp>
        <p:nvGrpSpPr>
          <p:cNvPr id="91" name="群組 90"/>
          <p:cNvGrpSpPr/>
          <p:nvPr/>
        </p:nvGrpSpPr>
        <p:grpSpPr>
          <a:xfrm>
            <a:off x="6605543" y="6037856"/>
            <a:ext cx="712979" cy="461665"/>
            <a:chOff x="1615905" y="3345697"/>
            <a:chExt cx="1058320" cy="685279"/>
          </a:xfrm>
        </p:grpSpPr>
        <p:sp>
          <p:nvSpPr>
            <p:cNvPr id="93" name="乘號 92"/>
            <p:cNvSpPr/>
            <p:nvPr/>
          </p:nvSpPr>
          <p:spPr>
            <a:xfrm>
              <a:off x="1615905" y="3446810"/>
              <a:ext cx="436879" cy="436880"/>
            </a:xfrm>
            <a:prstGeom prst="mathMultiply">
              <a:avLst/>
            </a:prstGeom>
            <a:solidFill>
              <a:srgbClr val="00A9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4" name="矩形 93"/>
            <p:cNvSpPr/>
            <p:nvPr/>
          </p:nvSpPr>
          <p:spPr>
            <a:xfrm>
              <a:off x="1919466" y="3345697"/>
              <a:ext cx="754759" cy="6852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2400" b="1" dirty="0">
                  <a:solidFill>
                    <a:srgbClr val="00A9B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5</a:t>
              </a:r>
              <a:r>
                <a:rPr lang="zh-TW" altLang="en-US" sz="1050" b="1" dirty="0">
                  <a:solidFill>
                    <a:srgbClr val="00A9B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人</a:t>
              </a:r>
              <a:endParaRPr lang="zh-TW" altLang="en-US" sz="1400" b="1" dirty="0">
                <a:solidFill>
                  <a:srgbClr val="00A9B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sp>
        <p:nvSpPr>
          <p:cNvPr id="95" name="加號 94"/>
          <p:cNvSpPr/>
          <p:nvPr/>
        </p:nvSpPr>
        <p:spPr>
          <a:xfrm>
            <a:off x="5712630" y="6113235"/>
            <a:ext cx="309604" cy="309604"/>
          </a:xfrm>
          <a:prstGeom prst="mathPlus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6" name="矩形 95"/>
          <p:cNvSpPr/>
          <p:nvPr/>
        </p:nvSpPr>
        <p:spPr>
          <a:xfrm>
            <a:off x="7970779" y="2529868"/>
            <a:ext cx="3686546" cy="947174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b="1" dirty="0">
              <a:solidFill>
                <a:srgbClr val="0C9B74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97" name="矩形 96"/>
          <p:cNvSpPr/>
          <p:nvPr/>
        </p:nvSpPr>
        <p:spPr>
          <a:xfrm>
            <a:off x="7970779" y="5570232"/>
            <a:ext cx="3686546" cy="947174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b="1" dirty="0">
              <a:solidFill>
                <a:srgbClr val="0C9B74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98" name="矩形 97"/>
          <p:cNvSpPr/>
          <p:nvPr/>
        </p:nvSpPr>
        <p:spPr>
          <a:xfrm>
            <a:off x="7970779" y="4556778"/>
            <a:ext cx="3686546" cy="947174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b="1" dirty="0">
              <a:solidFill>
                <a:srgbClr val="0C9B74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99" name="矩形 98"/>
          <p:cNvSpPr/>
          <p:nvPr/>
        </p:nvSpPr>
        <p:spPr>
          <a:xfrm>
            <a:off x="7970779" y="3543323"/>
            <a:ext cx="3686546" cy="947174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b="1" dirty="0">
              <a:solidFill>
                <a:srgbClr val="0C9B74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100" name="群組 99"/>
          <p:cNvGrpSpPr/>
          <p:nvPr/>
        </p:nvGrpSpPr>
        <p:grpSpPr>
          <a:xfrm>
            <a:off x="10236244" y="2806059"/>
            <a:ext cx="1432447" cy="707886"/>
            <a:chOff x="1666804" y="3345697"/>
            <a:chExt cx="1432447" cy="707886"/>
          </a:xfrm>
        </p:grpSpPr>
        <p:sp>
          <p:nvSpPr>
            <p:cNvPr id="102" name="乘號 101"/>
            <p:cNvSpPr/>
            <p:nvPr/>
          </p:nvSpPr>
          <p:spPr>
            <a:xfrm>
              <a:off x="1666804" y="3446810"/>
              <a:ext cx="436880" cy="436880"/>
            </a:xfrm>
            <a:prstGeom prst="mathMultiply">
              <a:avLst/>
            </a:prstGeom>
            <a:solidFill>
              <a:srgbClr val="0078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3" name="矩形 102"/>
            <p:cNvSpPr/>
            <p:nvPr/>
          </p:nvSpPr>
          <p:spPr>
            <a:xfrm>
              <a:off x="2077818" y="3345697"/>
              <a:ext cx="1021433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4000" b="1" dirty="0">
                  <a:solidFill>
                    <a:srgbClr val="0078B2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20</a:t>
              </a:r>
              <a:r>
                <a:rPr lang="zh-TW" altLang="en-US" sz="1600" b="1" dirty="0">
                  <a:solidFill>
                    <a:srgbClr val="0078B2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人</a:t>
              </a:r>
              <a:endParaRPr lang="zh-TW" altLang="en-US" sz="2400" b="1" dirty="0">
                <a:solidFill>
                  <a:srgbClr val="0078B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grpSp>
        <p:nvGrpSpPr>
          <p:cNvPr id="108" name="群組 107"/>
          <p:cNvGrpSpPr/>
          <p:nvPr/>
        </p:nvGrpSpPr>
        <p:grpSpPr>
          <a:xfrm>
            <a:off x="10236244" y="3834115"/>
            <a:ext cx="1432447" cy="707886"/>
            <a:chOff x="1666804" y="3345697"/>
            <a:chExt cx="1432447" cy="707886"/>
          </a:xfrm>
        </p:grpSpPr>
        <p:sp>
          <p:nvSpPr>
            <p:cNvPr id="110" name="乘號 109"/>
            <p:cNvSpPr/>
            <p:nvPr/>
          </p:nvSpPr>
          <p:spPr>
            <a:xfrm>
              <a:off x="1666804" y="3446810"/>
              <a:ext cx="436880" cy="436880"/>
            </a:xfrm>
            <a:prstGeom prst="mathMultiply">
              <a:avLst/>
            </a:prstGeom>
            <a:solidFill>
              <a:srgbClr val="0078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1" name="矩形 110"/>
            <p:cNvSpPr/>
            <p:nvPr/>
          </p:nvSpPr>
          <p:spPr>
            <a:xfrm>
              <a:off x="2077818" y="3345697"/>
              <a:ext cx="1021433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4000" b="1" dirty="0">
                  <a:solidFill>
                    <a:srgbClr val="0078B2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18</a:t>
              </a:r>
              <a:r>
                <a:rPr lang="zh-TW" altLang="en-US" sz="1600" b="1" dirty="0">
                  <a:solidFill>
                    <a:srgbClr val="0078B2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人</a:t>
              </a:r>
              <a:endParaRPr lang="zh-TW" altLang="en-US" sz="2400" b="1" dirty="0">
                <a:solidFill>
                  <a:srgbClr val="0078B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sp>
        <p:nvSpPr>
          <p:cNvPr id="112" name="矩形 111"/>
          <p:cNvSpPr/>
          <p:nvPr/>
        </p:nvSpPr>
        <p:spPr>
          <a:xfrm>
            <a:off x="7987911" y="2528624"/>
            <a:ext cx="141577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維持既有補貼</a:t>
            </a:r>
            <a:endParaRPr lang="zh-TW" altLang="en-US" sz="2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13" name="矩形 112"/>
          <p:cNvSpPr/>
          <p:nvPr/>
        </p:nvSpPr>
        <p:spPr>
          <a:xfrm>
            <a:off x="7987911" y="3538229"/>
            <a:ext cx="16594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核實補貼</a:t>
            </a:r>
            <a:r>
              <a:rPr lang="en-US" altLang="zh-TW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TW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扣除</a:t>
            </a:r>
            <a:r>
              <a:rPr lang="en-US" altLang="zh-TW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2</a:t>
            </a:r>
            <a:r>
              <a:rPr lang="zh-TW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人</a:t>
            </a:r>
            <a:r>
              <a:rPr lang="en-US" altLang="zh-TW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  <a:endParaRPr lang="zh-TW" altLang="en-US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114" name="群組 113"/>
          <p:cNvGrpSpPr/>
          <p:nvPr/>
        </p:nvGrpSpPr>
        <p:grpSpPr>
          <a:xfrm>
            <a:off x="10236244" y="4847173"/>
            <a:ext cx="1432447" cy="707886"/>
            <a:chOff x="1666804" y="3345697"/>
            <a:chExt cx="1432447" cy="707886"/>
          </a:xfrm>
        </p:grpSpPr>
        <p:sp>
          <p:nvSpPr>
            <p:cNvPr id="116" name="乘號 115"/>
            <p:cNvSpPr/>
            <p:nvPr/>
          </p:nvSpPr>
          <p:spPr>
            <a:xfrm>
              <a:off x="1666804" y="3446810"/>
              <a:ext cx="436880" cy="436880"/>
            </a:xfrm>
            <a:prstGeom prst="mathMultiply">
              <a:avLst/>
            </a:prstGeom>
            <a:solidFill>
              <a:srgbClr val="0078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7" name="矩形 116"/>
            <p:cNvSpPr/>
            <p:nvPr/>
          </p:nvSpPr>
          <p:spPr>
            <a:xfrm>
              <a:off x="2077818" y="3345697"/>
              <a:ext cx="1021433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4000" b="1" dirty="0">
                  <a:solidFill>
                    <a:srgbClr val="0078B2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20</a:t>
              </a:r>
              <a:r>
                <a:rPr lang="zh-TW" altLang="en-US" sz="1600" b="1" dirty="0">
                  <a:solidFill>
                    <a:srgbClr val="0078B2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人</a:t>
              </a:r>
              <a:endParaRPr lang="zh-TW" altLang="en-US" sz="2400" b="1" dirty="0">
                <a:solidFill>
                  <a:srgbClr val="0078B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sp>
        <p:nvSpPr>
          <p:cNvPr id="118" name="矩形 117"/>
          <p:cNvSpPr/>
          <p:nvPr/>
        </p:nvSpPr>
        <p:spPr>
          <a:xfrm>
            <a:off x="7975472" y="4564562"/>
            <a:ext cx="14157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維持既有補貼</a:t>
            </a:r>
            <a:endParaRPr lang="en-US" altLang="zh-TW" sz="1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TW" altLang="en-US" sz="20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不增加</a:t>
            </a:r>
            <a:r>
              <a:rPr lang="zh-TW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補貼</a:t>
            </a:r>
            <a:endParaRPr lang="zh-TW" altLang="en-US" sz="2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119" name="群組 118"/>
          <p:cNvGrpSpPr/>
          <p:nvPr/>
        </p:nvGrpSpPr>
        <p:grpSpPr>
          <a:xfrm>
            <a:off x="10236244" y="5845454"/>
            <a:ext cx="1432447" cy="707886"/>
            <a:chOff x="1666804" y="3345697"/>
            <a:chExt cx="1432447" cy="707886"/>
          </a:xfrm>
        </p:grpSpPr>
        <p:sp>
          <p:nvSpPr>
            <p:cNvPr id="121" name="乘號 120"/>
            <p:cNvSpPr/>
            <p:nvPr/>
          </p:nvSpPr>
          <p:spPr>
            <a:xfrm>
              <a:off x="1666804" y="3446810"/>
              <a:ext cx="436880" cy="436880"/>
            </a:xfrm>
            <a:prstGeom prst="mathMultiply">
              <a:avLst/>
            </a:prstGeom>
            <a:solidFill>
              <a:srgbClr val="0078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2" name="矩形 121"/>
            <p:cNvSpPr/>
            <p:nvPr/>
          </p:nvSpPr>
          <p:spPr>
            <a:xfrm>
              <a:off x="2077818" y="3345697"/>
              <a:ext cx="1021433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4000" b="1" dirty="0">
                  <a:solidFill>
                    <a:srgbClr val="0078B2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18</a:t>
              </a:r>
              <a:r>
                <a:rPr lang="zh-TW" altLang="en-US" sz="1600" b="1" dirty="0">
                  <a:solidFill>
                    <a:srgbClr val="0078B2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人</a:t>
              </a:r>
              <a:endParaRPr lang="zh-TW" altLang="en-US" sz="2400" b="1" dirty="0">
                <a:solidFill>
                  <a:srgbClr val="0078B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sp>
        <p:nvSpPr>
          <p:cNvPr id="123" name="矩形 122"/>
          <p:cNvSpPr/>
          <p:nvPr/>
        </p:nvSpPr>
        <p:spPr>
          <a:xfrm>
            <a:off x="7970779" y="5570232"/>
            <a:ext cx="16594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核實補貼</a:t>
            </a:r>
            <a:r>
              <a:rPr lang="en-US" altLang="zh-TW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TW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扣除</a:t>
            </a:r>
            <a:r>
              <a:rPr lang="en-US" altLang="zh-TW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2</a:t>
            </a:r>
            <a:r>
              <a:rPr lang="zh-TW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人</a:t>
            </a:r>
            <a:r>
              <a:rPr lang="en-US" altLang="zh-TW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  <a:endParaRPr lang="zh-TW" altLang="en-US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TW" altLang="en-US" sz="20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不增加</a:t>
            </a:r>
            <a:r>
              <a:rPr lang="zh-TW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補貼</a:t>
            </a:r>
            <a:endParaRPr lang="zh-TW" altLang="en-US" sz="2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6" name="向右箭號 15"/>
          <p:cNvSpPr/>
          <p:nvPr/>
        </p:nvSpPr>
        <p:spPr>
          <a:xfrm>
            <a:off x="7560292" y="2761800"/>
            <a:ext cx="349092" cy="483311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4" name="向右箭號 123"/>
          <p:cNvSpPr/>
          <p:nvPr/>
        </p:nvSpPr>
        <p:spPr>
          <a:xfrm>
            <a:off x="7560292" y="3775255"/>
            <a:ext cx="349092" cy="483311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5" name="向右箭號 124"/>
          <p:cNvSpPr/>
          <p:nvPr/>
        </p:nvSpPr>
        <p:spPr>
          <a:xfrm>
            <a:off x="7560292" y="4788710"/>
            <a:ext cx="349092" cy="483311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6" name="向右箭號 125"/>
          <p:cNvSpPr/>
          <p:nvPr/>
        </p:nvSpPr>
        <p:spPr>
          <a:xfrm>
            <a:off x="7560292" y="5802164"/>
            <a:ext cx="349092" cy="483311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26" name="Picture 2" descr="C:\Users\tmpdoc71\Downloads\businessman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02" y="3871727"/>
            <a:ext cx="936000" cy="9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" name="Picture 2" descr="C:\Users\tmpdoc71\Downloads\businessman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519" y="2818844"/>
            <a:ext cx="576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Picture 2" descr="C:\Users\tmpdoc71\Downloads\businessman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2070" y="3847030"/>
            <a:ext cx="576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" name="Picture 2" descr="C:\Users\tmpdoc71\Downloads\businessma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3253" y="5003107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" name="Picture 2" descr="C:\Users\tmpdoc71\Downloads\businessma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553" y="6005719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7" name="Picture 2" descr="C:\Users\tmpdoc71\Downloads\businessma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596" y="5017260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8" name="Picture 2" descr="C:\Users\tmpdoc71\Downloads\businessma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1443" y="6014097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Picture 2" descr="C:\Users\tmpdoc71\Downloads\businessman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2558" y="2806059"/>
            <a:ext cx="576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0" name="Picture 2" descr="C:\Users\tmpdoc71\Downloads\businessman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2558" y="3811553"/>
            <a:ext cx="576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1" name="Picture 2" descr="C:\Users\tmpdoc71\Downloads\businessman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2558" y="4788710"/>
            <a:ext cx="576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2" name="Picture 2" descr="C:\Users\tmpdoc71\Downloads\businessman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2558" y="5802164"/>
            <a:ext cx="576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7895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群組 4"/>
          <p:cNvGrpSpPr/>
          <p:nvPr/>
        </p:nvGrpSpPr>
        <p:grpSpPr>
          <a:xfrm>
            <a:off x="9429546" y="313028"/>
            <a:ext cx="2469182" cy="769012"/>
            <a:chOff x="9770686" y="373988"/>
            <a:chExt cx="2143281" cy="667512"/>
          </a:xfrm>
          <a:solidFill>
            <a:srgbClr val="FF896D"/>
          </a:solidFill>
        </p:grpSpPr>
        <p:sp>
          <p:nvSpPr>
            <p:cNvPr id="6" name="矩形 5"/>
            <p:cNvSpPr/>
            <p:nvPr/>
          </p:nvSpPr>
          <p:spPr>
            <a:xfrm>
              <a:off x="9770686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Ｑ</a:t>
              </a:r>
            </a:p>
          </p:txBody>
        </p:sp>
        <p:sp>
          <p:nvSpPr>
            <p:cNvPr id="7" name="矩形 6"/>
            <p:cNvSpPr/>
            <p:nvPr/>
          </p:nvSpPr>
          <p:spPr>
            <a:xfrm>
              <a:off x="10508104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＆</a:t>
              </a:r>
            </a:p>
          </p:txBody>
        </p:sp>
        <p:sp>
          <p:nvSpPr>
            <p:cNvPr id="8" name="矩形 7"/>
            <p:cNvSpPr/>
            <p:nvPr/>
          </p:nvSpPr>
          <p:spPr>
            <a:xfrm>
              <a:off x="11246455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Ａ</a:t>
              </a:r>
            </a:p>
          </p:txBody>
        </p:sp>
      </p:grpSp>
      <p:sp>
        <p:nvSpPr>
          <p:cNvPr id="31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9267126" y="6339196"/>
            <a:ext cx="2743200" cy="365125"/>
          </a:xfrm>
        </p:spPr>
        <p:txBody>
          <a:bodyPr/>
          <a:lstStyle/>
          <a:p>
            <a:r>
              <a:rPr lang="en-US" altLang="zh-TW" dirty="0"/>
              <a:t>12</a:t>
            </a:r>
            <a:endParaRPr lang="en-US" dirty="0"/>
          </a:p>
        </p:txBody>
      </p:sp>
      <p:sp>
        <p:nvSpPr>
          <p:cNvPr id="35" name="標題 2"/>
          <p:cNvSpPr>
            <a:spLocks noGrp="1"/>
          </p:cNvSpPr>
          <p:nvPr>
            <p:ph type="ctrTitle"/>
          </p:nvPr>
        </p:nvSpPr>
        <p:spPr>
          <a:xfrm>
            <a:off x="490079" y="292536"/>
            <a:ext cx="11227653" cy="1102312"/>
          </a:xfrm>
        </p:spPr>
        <p:txBody>
          <a:bodyPr/>
          <a:lstStyle/>
          <a:p>
            <a:r>
              <a:rPr lang="zh-TW" altLang="en-US" u="sng" dirty="0"/>
              <a:t>員工數異動怎麼辦</a:t>
            </a:r>
            <a:r>
              <a:rPr lang="en-US" altLang="zh-TW" u="sng" dirty="0"/>
              <a:t>?</a:t>
            </a:r>
            <a:endParaRPr lang="zh-TW" altLang="en-US" u="sng" dirty="0"/>
          </a:p>
        </p:txBody>
      </p:sp>
      <p:sp>
        <p:nvSpPr>
          <p:cNvPr id="3" name="矩形 2"/>
          <p:cNvSpPr/>
          <p:nvPr/>
        </p:nvSpPr>
        <p:spPr>
          <a:xfrm>
            <a:off x="576391" y="1995575"/>
            <a:ext cx="2708918" cy="4629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b="1" dirty="0">
                <a:solidFill>
                  <a:srgbClr val="0C9B74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r>
              <a:rPr lang="zh-TW" altLang="en-US" sz="2800" b="1" dirty="0">
                <a:solidFill>
                  <a:srgbClr val="0C9B74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月 </a:t>
            </a:r>
            <a:r>
              <a:rPr lang="zh-TW" altLang="en-US" sz="2000" b="1" dirty="0">
                <a:solidFill>
                  <a:srgbClr val="0C9B74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全職員工</a:t>
            </a:r>
          </a:p>
        </p:txBody>
      </p:sp>
      <p:sp>
        <p:nvSpPr>
          <p:cNvPr id="38" name="矩形 37"/>
          <p:cNvSpPr/>
          <p:nvPr/>
        </p:nvSpPr>
        <p:spPr>
          <a:xfrm>
            <a:off x="3784771" y="1995575"/>
            <a:ext cx="3686546" cy="4629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b="1" dirty="0">
                <a:solidFill>
                  <a:srgbClr val="0C9B74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4/5/6</a:t>
            </a:r>
            <a:r>
              <a:rPr lang="zh-TW" altLang="en-US" sz="2800" b="1" dirty="0">
                <a:solidFill>
                  <a:srgbClr val="0C9B74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月 </a:t>
            </a:r>
            <a:r>
              <a:rPr lang="zh-TW" altLang="en-US" sz="2000" b="1" dirty="0">
                <a:solidFill>
                  <a:srgbClr val="0C9B74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全職員工</a:t>
            </a:r>
          </a:p>
        </p:txBody>
      </p:sp>
      <p:sp>
        <p:nvSpPr>
          <p:cNvPr id="40" name="矩形 39"/>
          <p:cNvSpPr/>
          <p:nvPr/>
        </p:nvSpPr>
        <p:spPr>
          <a:xfrm>
            <a:off x="712491" y="1531285"/>
            <a:ext cx="107670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營運資金補貼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：以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基準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</a:p>
        </p:txBody>
      </p:sp>
      <p:grpSp>
        <p:nvGrpSpPr>
          <p:cNvPr id="14" name="群組 13"/>
          <p:cNvGrpSpPr/>
          <p:nvPr/>
        </p:nvGrpSpPr>
        <p:grpSpPr>
          <a:xfrm>
            <a:off x="1666804" y="4090092"/>
            <a:ext cx="1432447" cy="707886"/>
            <a:chOff x="1666804" y="3345697"/>
            <a:chExt cx="1432447" cy="707886"/>
          </a:xfrm>
        </p:grpSpPr>
        <p:sp>
          <p:nvSpPr>
            <p:cNvPr id="13" name="乘號 12"/>
            <p:cNvSpPr/>
            <p:nvPr/>
          </p:nvSpPr>
          <p:spPr>
            <a:xfrm>
              <a:off x="1666804" y="3446810"/>
              <a:ext cx="436880" cy="436880"/>
            </a:xfrm>
            <a:prstGeom prst="mathMultiply">
              <a:avLst/>
            </a:prstGeom>
            <a:solidFill>
              <a:srgbClr val="0078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矩形 41"/>
            <p:cNvSpPr/>
            <p:nvPr/>
          </p:nvSpPr>
          <p:spPr>
            <a:xfrm>
              <a:off x="2077818" y="3345697"/>
              <a:ext cx="1021433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4000" b="1" dirty="0">
                  <a:solidFill>
                    <a:srgbClr val="0078B2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20</a:t>
              </a:r>
              <a:r>
                <a:rPr lang="zh-TW" altLang="en-US" sz="1600" b="1" dirty="0">
                  <a:solidFill>
                    <a:srgbClr val="0078B2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人</a:t>
              </a:r>
              <a:endParaRPr lang="zh-TW" altLang="en-US" sz="2400" b="1" dirty="0">
                <a:solidFill>
                  <a:srgbClr val="0078B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sp>
        <p:nvSpPr>
          <p:cNvPr id="43" name="矩形 42"/>
          <p:cNvSpPr/>
          <p:nvPr/>
        </p:nvSpPr>
        <p:spPr>
          <a:xfrm>
            <a:off x="7970779" y="1993568"/>
            <a:ext cx="3686546" cy="46298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solidFill>
                  <a:srgbClr val="0C9B74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營運資金補貼</a:t>
            </a:r>
            <a:endParaRPr lang="zh-TW" altLang="en-US" sz="2000" b="1" dirty="0">
              <a:solidFill>
                <a:srgbClr val="0C9B74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576391" y="2524774"/>
            <a:ext cx="2708918" cy="3987538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b="1" dirty="0">
              <a:solidFill>
                <a:srgbClr val="0C9B74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51" name="群組 50"/>
          <p:cNvGrpSpPr/>
          <p:nvPr/>
        </p:nvGrpSpPr>
        <p:grpSpPr>
          <a:xfrm>
            <a:off x="6038870" y="2805193"/>
            <a:ext cx="1432447" cy="707886"/>
            <a:chOff x="1666804" y="3345697"/>
            <a:chExt cx="1432447" cy="707886"/>
          </a:xfrm>
        </p:grpSpPr>
        <p:sp>
          <p:nvSpPr>
            <p:cNvPr id="53" name="乘號 52"/>
            <p:cNvSpPr/>
            <p:nvPr/>
          </p:nvSpPr>
          <p:spPr>
            <a:xfrm>
              <a:off x="1666804" y="3446810"/>
              <a:ext cx="436880" cy="436880"/>
            </a:xfrm>
            <a:prstGeom prst="mathMultiply">
              <a:avLst/>
            </a:prstGeom>
            <a:solidFill>
              <a:srgbClr val="0078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4" name="矩形 53"/>
            <p:cNvSpPr/>
            <p:nvPr/>
          </p:nvSpPr>
          <p:spPr>
            <a:xfrm>
              <a:off x="2077818" y="3345697"/>
              <a:ext cx="1021433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4000" b="1" dirty="0">
                  <a:solidFill>
                    <a:srgbClr val="0078B2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20</a:t>
              </a:r>
              <a:r>
                <a:rPr lang="zh-TW" altLang="en-US" sz="1600" b="1" dirty="0">
                  <a:solidFill>
                    <a:srgbClr val="0078B2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人</a:t>
              </a:r>
              <a:endParaRPr lang="zh-TW" altLang="en-US" sz="2400" b="1" dirty="0">
                <a:solidFill>
                  <a:srgbClr val="0078B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sp>
        <p:nvSpPr>
          <p:cNvPr id="55" name="矩形 54"/>
          <p:cNvSpPr/>
          <p:nvPr/>
        </p:nvSpPr>
        <p:spPr>
          <a:xfrm>
            <a:off x="3784771" y="2524774"/>
            <a:ext cx="551009" cy="94717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zh-TW" altLang="en-US" sz="20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情況</a:t>
            </a:r>
          </a:p>
        </p:txBody>
      </p:sp>
      <p:sp>
        <p:nvSpPr>
          <p:cNvPr id="50" name="矩形 49"/>
          <p:cNvSpPr/>
          <p:nvPr/>
        </p:nvSpPr>
        <p:spPr>
          <a:xfrm>
            <a:off x="3784771" y="2524774"/>
            <a:ext cx="3686546" cy="947174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b="1" dirty="0">
              <a:solidFill>
                <a:srgbClr val="0C9B74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3784770" y="3538229"/>
            <a:ext cx="551009" cy="94717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zh-TW" altLang="en-US" sz="20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情況</a:t>
            </a:r>
          </a:p>
        </p:txBody>
      </p:sp>
      <p:sp>
        <p:nvSpPr>
          <p:cNvPr id="57" name="矩形 56"/>
          <p:cNvSpPr/>
          <p:nvPr/>
        </p:nvSpPr>
        <p:spPr>
          <a:xfrm>
            <a:off x="3784769" y="4543640"/>
            <a:ext cx="551009" cy="94717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zh-TW" altLang="en-US" sz="20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情況</a:t>
            </a:r>
          </a:p>
        </p:txBody>
      </p:sp>
      <p:sp>
        <p:nvSpPr>
          <p:cNvPr id="58" name="矩形 57"/>
          <p:cNvSpPr/>
          <p:nvPr/>
        </p:nvSpPr>
        <p:spPr>
          <a:xfrm>
            <a:off x="3784769" y="5563085"/>
            <a:ext cx="551009" cy="94717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zh-TW" altLang="en-US" sz="200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情況</a:t>
            </a:r>
          </a:p>
        </p:txBody>
      </p:sp>
      <p:sp>
        <p:nvSpPr>
          <p:cNvPr id="47" name="矩形 46"/>
          <p:cNvSpPr/>
          <p:nvPr/>
        </p:nvSpPr>
        <p:spPr>
          <a:xfrm>
            <a:off x="3784771" y="5565138"/>
            <a:ext cx="3686546" cy="947174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b="1" dirty="0">
              <a:solidFill>
                <a:srgbClr val="0C9B74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3784771" y="4551684"/>
            <a:ext cx="3686546" cy="947174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b="1" dirty="0">
              <a:solidFill>
                <a:srgbClr val="0C9B74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3784771" y="3538229"/>
            <a:ext cx="3686546" cy="947174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b="1" dirty="0">
              <a:solidFill>
                <a:srgbClr val="0C9B74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3904621" y="3099018"/>
            <a:ext cx="3113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</a:t>
            </a:r>
            <a:endParaRPr lang="zh-TW" altLang="en-US" sz="2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3904621" y="4105481"/>
            <a:ext cx="3113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2</a:t>
            </a:r>
            <a:endParaRPr lang="zh-TW" altLang="en-US" sz="2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3904621" y="5147733"/>
            <a:ext cx="3113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endParaRPr lang="zh-TW" altLang="en-US" sz="2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3904621" y="6169919"/>
            <a:ext cx="3113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1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4</a:t>
            </a:r>
            <a:endParaRPr lang="zh-TW" altLang="en-US" sz="2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4322005" y="2528624"/>
            <a:ext cx="182614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人數與組成均不變</a:t>
            </a:r>
            <a:endParaRPr lang="zh-TW" altLang="en-US" sz="2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4322005" y="4571636"/>
            <a:ext cx="92044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新增</a:t>
            </a:r>
            <a:r>
              <a:rPr lang="en-US" altLang="zh-TW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5</a:t>
            </a:r>
            <a:r>
              <a:rPr lang="zh-TW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人</a:t>
            </a:r>
            <a:endParaRPr lang="zh-TW" altLang="en-US" sz="2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65" name="群組 64"/>
          <p:cNvGrpSpPr/>
          <p:nvPr/>
        </p:nvGrpSpPr>
        <p:grpSpPr>
          <a:xfrm>
            <a:off x="4844502" y="5019301"/>
            <a:ext cx="908545" cy="461665"/>
            <a:chOff x="1615905" y="3345697"/>
            <a:chExt cx="1348611" cy="685279"/>
          </a:xfrm>
        </p:grpSpPr>
        <p:sp>
          <p:nvSpPr>
            <p:cNvPr id="67" name="乘號 66"/>
            <p:cNvSpPr/>
            <p:nvPr/>
          </p:nvSpPr>
          <p:spPr>
            <a:xfrm>
              <a:off x="1615905" y="3446810"/>
              <a:ext cx="436879" cy="436880"/>
            </a:xfrm>
            <a:prstGeom prst="mathMultiply">
              <a:avLst/>
            </a:prstGeom>
            <a:solidFill>
              <a:srgbClr val="0078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1919466" y="3345697"/>
              <a:ext cx="1045050" cy="6852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2400" b="1" dirty="0">
                  <a:solidFill>
                    <a:srgbClr val="0078B2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20</a:t>
              </a:r>
              <a:r>
                <a:rPr lang="zh-TW" altLang="en-US" sz="1050" b="1" dirty="0">
                  <a:solidFill>
                    <a:srgbClr val="0078B2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人</a:t>
              </a:r>
              <a:endParaRPr lang="zh-TW" altLang="en-US" sz="1400" b="1" dirty="0">
                <a:solidFill>
                  <a:srgbClr val="0078B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grpSp>
        <p:nvGrpSpPr>
          <p:cNvPr id="69" name="群組 68"/>
          <p:cNvGrpSpPr/>
          <p:nvPr/>
        </p:nvGrpSpPr>
        <p:grpSpPr>
          <a:xfrm>
            <a:off x="6605543" y="5014773"/>
            <a:ext cx="712979" cy="461665"/>
            <a:chOff x="1615905" y="3345697"/>
            <a:chExt cx="1058320" cy="685279"/>
          </a:xfrm>
        </p:grpSpPr>
        <p:sp>
          <p:nvSpPr>
            <p:cNvPr id="71" name="乘號 70"/>
            <p:cNvSpPr/>
            <p:nvPr/>
          </p:nvSpPr>
          <p:spPr>
            <a:xfrm>
              <a:off x="1615905" y="3446810"/>
              <a:ext cx="436879" cy="436880"/>
            </a:xfrm>
            <a:prstGeom prst="mathMultiply">
              <a:avLst/>
            </a:prstGeom>
            <a:solidFill>
              <a:srgbClr val="00A9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1919466" y="3345697"/>
              <a:ext cx="754759" cy="6852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2400" b="1" dirty="0">
                  <a:solidFill>
                    <a:srgbClr val="00A9B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5</a:t>
              </a:r>
              <a:r>
                <a:rPr lang="zh-TW" altLang="en-US" sz="1050" b="1" dirty="0">
                  <a:solidFill>
                    <a:srgbClr val="00A9B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人</a:t>
              </a:r>
              <a:endParaRPr lang="zh-TW" altLang="en-US" sz="1400" b="1" dirty="0">
                <a:solidFill>
                  <a:srgbClr val="00A9B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sp>
        <p:nvSpPr>
          <p:cNvPr id="15" name="加號 14"/>
          <p:cNvSpPr/>
          <p:nvPr/>
        </p:nvSpPr>
        <p:spPr>
          <a:xfrm>
            <a:off x="5712630" y="5090152"/>
            <a:ext cx="309604" cy="309604"/>
          </a:xfrm>
          <a:prstGeom prst="mathPlus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3" name="矩形 72"/>
          <p:cNvSpPr/>
          <p:nvPr/>
        </p:nvSpPr>
        <p:spPr>
          <a:xfrm>
            <a:off x="4322005" y="3559086"/>
            <a:ext cx="23166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減少</a:t>
            </a:r>
            <a:r>
              <a:rPr lang="en-US" altLang="zh-TW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2</a:t>
            </a:r>
            <a:r>
              <a:rPr lang="zh-TW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人</a:t>
            </a:r>
            <a:r>
              <a:rPr lang="en-US" altLang="zh-TW" sz="11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TW" altLang="en-US" sz="11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非裁員</a:t>
            </a:r>
            <a:r>
              <a:rPr lang="en-US" altLang="zh-TW" sz="11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,</a:t>
            </a:r>
            <a:r>
              <a:rPr lang="zh-TW" altLang="en-US" sz="11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員工自願離職</a:t>
            </a:r>
            <a:r>
              <a:rPr lang="en-US" altLang="zh-TW" sz="11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  <a:endParaRPr lang="zh-TW" altLang="en-US" sz="1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87" name="群組 86"/>
          <p:cNvGrpSpPr/>
          <p:nvPr/>
        </p:nvGrpSpPr>
        <p:grpSpPr>
          <a:xfrm>
            <a:off x="4844502" y="6042380"/>
            <a:ext cx="902133" cy="461665"/>
            <a:chOff x="1615905" y="3345697"/>
            <a:chExt cx="1339093" cy="685280"/>
          </a:xfrm>
        </p:grpSpPr>
        <p:sp>
          <p:nvSpPr>
            <p:cNvPr id="89" name="乘號 88"/>
            <p:cNvSpPr/>
            <p:nvPr/>
          </p:nvSpPr>
          <p:spPr>
            <a:xfrm>
              <a:off x="1615905" y="3446810"/>
              <a:ext cx="436879" cy="436880"/>
            </a:xfrm>
            <a:prstGeom prst="mathMultiply">
              <a:avLst/>
            </a:prstGeom>
            <a:solidFill>
              <a:srgbClr val="0078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0" name="矩形 89"/>
            <p:cNvSpPr/>
            <p:nvPr/>
          </p:nvSpPr>
          <p:spPr>
            <a:xfrm>
              <a:off x="1919466" y="3345697"/>
              <a:ext cx="1035532" cy="685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2400" b="1" dirty="0">
                  <a:solidFill>
                    <a:srgbClr val="0078B2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18</a:t>
              </a:r>
              <a:r>
                <a:rPr lang="zh-TW" altLang="en-US" sz="1050" b="1" dirty="0">
                  <a:solidFill>
                    <a:srgbClr val="0078B2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人</a:t>
              </a:r>
              <a:endParaRPr lang="zh-TW" altLang="en-US" sz="1400" b="1" dirty="0">
                <a:solidFill>
                  <a:srgbClr val="0078B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grpSp>
        <p:nvGrpSpPr>
          <p:cNvPr id="91" name="群組 90"/>
          <p:cNvGrpSpPr/>
          <p:nvPr/>
        </p:nvGrpSpPr>
        <p:grpSpPr>
          <a:xfrm>
            <a:off x="6605543" y="6037856"/>
            <a:ext cx="712979" cy="461665"/>
            <a:chOff x="1615905" y="3345697"/>
            <a:chExt cx="1058320" cy="685279"/>
          </a:xfrm>
        </p:grpSpPr>
        <p:sp>
          <p:nvSpPr>
            <p:cNvPr id="93" name="乘號 92"/>
            <p:cNvSpPr/>
            <p:nvPr/>
          </p:nvSpPr>
          <p:spPr>
            <a:xfrm>
              <a:off x="1615905" y="3446810"/>
              <a:ext cx="436879" cy="436880"/>
            </a:xfrm>
            <a:prstGeom prst="mathMultiply">
              <a:avLst/>
            </a:prstGeom>
            <a:solidFill>
              <a:srgbClr val="00A9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4" name="矩形 93"/>
            <p:cNvSpPr/>
            <p:nvPr/>
          </p:nvSpPr>
          <p:spPr>
            <a:xfrm>
              <a:off x="1919466" y="3345697"/>
              <a:ext cx="754759" cy="68527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2400" b="1" dirty="0">
                  <a:solidFill>
                    <a:srgbClr val="00A9B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5</a:t>
              </a:r>
              <a:r>
                <a:rPr lang="zh-TW" altLang="en-US" sz="1050" b="1" dirty="0">
                  <a:solidFill>
                    <a:srgbClr val="00A9B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人</a:t>
              </a:r>
              <a:endParaRPr lang="zh-TW" altLang="en-US" sz="1400" b="1" dirty="0">
                <a:solidFill>
                  <a:srgbClr val="00A9B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sp>
        <p:nvSpPr>
          <p:cNvPr id="95" name="加號 94"/>
          <p:cNvSpPr/>
          <p:nvPr/>
        </p:nvSpPr>
        <p:spPr>
          <a:xfrm>
            <a:off x="5712630" y="6113235"/>
            <a:ext cx="309604" cy="309604"/>
          </a:xfrm>
          <a:prstGeom prst="mathPlus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6" name="矩形 95"/>
          <p:cNvSpPr/>
          <p:nvPr/>
        </p:nvSpPr>
        <p:spPr>
          <a:xfrm>
            <a:off x="7970779" y="2529867"/>
            <a:ext cx="3686546" cy="3978605"/>
          </a:xfrm>
          <a:prstGeom prst="rect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 b="1" dirty="0">
              <a:solidFill>
                <a:srgbClr val="0C9B74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6" name="向右箭號 15"/>
          <p:cNvSpPr/>
          <p:nvPr/>
        </p:nvSpPr>
        <p:spPr>
          <a:xfrm>
            <a:off x="7560292" y="2761800"/>
            <a:ext cx="349092" cy="483311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4" name="向右箭號 123"/>
          <p:cNvSpPr/>
          <p:nvPr/>
        </p:nvSpPr>
        <p:spPr>
          <a:xfrm>
            <a:off x="7560292" y="3775255"/>
            <a:ext cx="349092" cy="483311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5" name="向右箭號 124"/>
          <p:cNvSpPr/>
          <p:nvPr/>
        </p:nvSpPr>
        <p:spPr>
          <a:xfrm>
            <a:off x="7560292" y="4788710"/>
            <a:ext cx="349092" cy="483311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6" name="向右箭號 125"/>
          <p:cNvSpPr/>
          <p:nvPr/>
        </p:nvSpPr>
        <p:spPr>
          <a:xfrm>
            <a:off x="7560292" y="5802164"/>
            <a:ext cx="349092" cy="483311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04" name="群組 103"/>
          <p:cNvGrpSpPr/>
          <p:nvPr/>
        </p:nvGrpSpPr>
        <p:grpSpPr>
          <a:xfrm>
            <a:off x="9669986" y="2884148"/>
            <a:ext cx="1432447" cy="707886"/>
            <a:chOff x="1666804" y="3345697"/>
            <a:chExt cx="1432447" cy="707886"/>
          </a:xfrm>
        </p:grpSpPr>
        <p:sp>
          <p:nvSpPr>
            <p:cNvPr id="106" name="乘號 105"/>
            <p:cNvSpPr/>
            <p:nvPr/>
          </p:nvSpPr>
          <p:spPr>
            <a:xfrm>
              <a:off x="1666804" y="3446810"/>
              <a:ext cx="436880" cy="436880"/>
            </a:xfrm>
            <a:prstGeom prst="mathMultiply">
              <a:avLst/>
            </a:prstGeom>
            <a:solidFill>
              <a:srgbClr val="0078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7" name="矩形 106"/>
            <p:cNvSpPr/>
            <p:nvPr/>
          </p:nvSpPr>
          <p:spPr>
            <a:xfrm>
              <a:off x="2077818" y="3345697"/>
              <a:ext cx="1021433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4000" b="1" dirty="0">
                  <a:solidFill>
                    <a:srgbClr val="0078B2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20</a:t>
              </a:r>
              <a:r>
                <a:rPr lang="zh-TW" altLang="en-US" sz="1600" b="1" dirty="0">
                  <a:solidFill>
                    <a:srgbClr val="0078B2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人</a:t>
              </a:r>
              <a:endParaRPr lang="zh-TW" altLang="en-US" sz="2400" b="1" dirty="0">
                <a:solidFill>
                  <a:srgbClr val="0078B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sp>
        <p:nvSpPr>
          <p:cNvPr id="127" name="矩形 126"/>
          <p:cNvSpPr/>
          <p:nvPr/>
        </p:nvSpPr>
        <p:spPr>
          <a:xfrm>
            <a:off x="8374229" y="4183859"/>
            <a:ext cx="3028393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</a:t>
            </a:r>
            <a:r>
              <a:rPr lang="zh-TW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萬元</a:t>
            </a:r>
            <a:r>
              <a:rPr lang="zh-TW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TW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x </a:t>
            </a:r>
            <a:r>
              <a:rPr lang="en-US" altLang="zh-TW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20</a:t>
            </a:r>
            <a:r>
              <a:rPr lang="zh-TW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人</a:t>
            </a:r>
            <a:r>
              <a:rPr lang="en-US" altLang="zh-TW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=</a:t>
            </a:r>
            <a:endParaRPr lang="en-US" altLang="zh-TW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en-US" altLang="zh-TW" sz="48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20</a:t>
            </a:r>
            <a:r>
              <a:rPr lang="zh-TW" altLang="en-US" sz="28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萬</a:t>
            </a:r>
            <a:r>
              <a:rPr lang="zh-TW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元</a:t>
            </a:r>
            <a:endParaRPr lang="zh-TW" altLang="en-US" sz="48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28" name="矩形 127"/>
          <p:cNvSpPr/>
          <p:nvPr/>
        </p:nvSpPr>
        <p:spPr>
          <a:xfrm>
            <a:off x="4335778" y="5565070"/>
            <a:ext cx="3477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減少</a:t>
            </a:r>
            <a:r>
              <a:rPr lang="en-US" altLang="zh-TW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2</a:t>
            </a:r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人</a:t>
            </a:r>
            <a:r>
              <a:rPr lang="en-US" altLang="zh-TW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TW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非裁員</a:t>
            </a:r>
            <a:r>
              <a:rPr lang="en-US" altLang="zh-TW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,</a:t>
            </a:r>
            <a:r>
              <a:rPr lang="zh-TW" altLang="en-US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員工自願離職</a:t>
            </a:r>
            <a:r>
              <a:rPr lang="en-US" altLang="zh-TW" sz="1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  <a:r>
              <a:rPr lang="zh-TW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、新增</a:t>
            </a:r>
            <a:r>
              <a:rPr lang="en-US" altLang="zh-TW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5</a:t>
            </a:r>
            <a:r>
              <a:rPr lang="zh-TW" altLang="en-US" sz="1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人</a:t>
            </a:r>
          </a:p>
        </p:txBody>
      </p:sp>
      <p:grpSp>
        <p:nvGrpSpPr>
          <p:cNvPr id="129" name="群組 128"/>
          <p:cNvGrpSpPr/>
          <p:nvPr/>
        </p:nvGrpSpPr>
        <p:grpSpPr>
          <a:xfrm>
            <a:off x="6013317" y="3834115"/>
            <a:ext cx="1432447" cy="707886"/>
            <a:chOff x="1666804" y="3345697"/>
            <a:chExt cx="1432447" cy="707886"/>
          </a:xfrm>
        </p:grpSpPr>
        <p:sp>
          <p:nvSpPr>
            <p:cNvPr id="131" name="乘號 130"/>
            <p:cNvSpPr/>
            <p:nvPr/>
          </p:nvSpPr>
          <p:spPr>
            <a:xfrm>
              <a:off x="1666804" y="3446810"/>
              <a:ext cx="436880" cy="436880"/>
            </a:xfrm>
            <a:prstGeom prst="mathMultiply">
              <a:avLst/>
            </a:prstGeom>
            <a:solidFill>
              <a:srgbClr val="0078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2" name="矩形 131"/>
            <p:cNvSpPr/>
            <p:nvPr/>
          </p:nvSpPr>
          <p:spPr>
            <a:xfrm>
              <a:off x="2077818" y="3345697"/>
              <a:ext cx="1021433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4000" b="1" dirty="0">
                  <a:solidFill>
                    <a:srgbClr val="0078B2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18</a:t>
              </a:r>
              <a:r>
                <a:rPr lang="zh-TW" altLang="en-US" sz="1600" b="1" dirty="0">
                  <a:solidFill>
                    <a:srgbClr val="0078B2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人</a:t>
              </a:r>
              <a:endParaRPr lang="zh-TW" altLang="en-US" sz="2400" b="1" dirty="0">
                <a:solidFill>
                  <a:srgbClr val="0078B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</p:grpSp>
      <p:pic>
        <p:nvPicPr>
          <p:cNvPr id="74" name="Picture 2" descr="C:\Users\tmpdoc71\Downloads\businessman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02" y="3871727"/>
            <a:ext cx="936000" cy="93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2" descr="C:\Users\tmpdoc71\Downloads\businessman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519" y="2818844"/>
            <a:ext cx="576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2" descr="C:\Users\tmpdoc71\Downloads\businessman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6234" y="3834115"/>
            <a:ext cx="576000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2" descr="C:\Users\tmpdoc71\Downloads\businessma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3253" y="5003107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" descr="C:\Users\tmpdoc71\Downloads\businessma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553" y="6005719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2" descr="C:\Users\tmpdoc71\Downloads\businessma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596" y="5017260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2" descr="C:\Users\tmpdoc71\Downloads\businessma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1443" y="6014097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2" descr="C:\Users\tmpdoc71\Downloads\businessman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6500" y="2806059"/>
            <a:ext cx="825958" cy="82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3632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ounded Rectangle 71">
            <a:extLst>
              <a:ext uri="{FF2B5EF4-FFF2-40B4-BE49-F238E27FC236}">
                <a16:creationId xmlns:a16="http://schemas.microsoft.com/office/drawing/2014/main" id="{7D0BCF7D-5706-4743-9547-30B7A843D0E5}"/>
              </a:ext>
            </a:extLst>
          </p:cNvPr>
          <p:cNvSpPr/>
          <p:nvPr/>
        </p:nvSpPr>
        <p:spPr>
          <a:xfrm>
            <a:off x="776909" y="5006393"/>
            <a:ext cx="9381930" cy="1332803"/>
          </a:xfrm>
          <a:prstGeom prst="roundRect">
            <a:avLst>
              <a:gd name="adj" fmla="val 7734"/>
            </a:avLst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rgbClr val="00B050"/>
            </a:solidFill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2700" dirty="0"/>
          </a:p>
        </p:txBody>
      </p:sp>
      <p:sp>
        <p:nvSpPr>
          <p:cNvPr id="34" name="Rounded Rectangle 71">
            <a:extLst>
              <a:ext uri="{FF2B5EF4-FFF2-40B4-BE49-F238E27FC236}">
                <a16:creationId xmlns:a16="http://schemas.microsoft.com/office/drawing/2014/main" id="{7D0BCF7D-5706-4743-9547-30B7A843D0E5}"/>
              </a:ext>
            </a:extLst>
          </p:cNvPr>
          <p:cNvSpPr/>
          <p:nvPr/>
        </p:nvSpPr>
        <p:spPr>
          <a:xfrm>
            <a:off x="4326124" y="2438994"/>
            <a:ext cx="3098727" cy="2163737"/>
          </a:xfrm>
          <a:prstGeom prst="roundRect">
            <a:avLst>
              <a:gd name="adj" fmla="val 7734"/>
            </a:avLst>
          </a:prstGeom>
          <a:solidFill>
            <a:schemeClr val="bg1"/>
          </a:solidFill>
          <a:ln w="25400">
            <a:solidFill>
              <a:srgbClr val="0C9B74"/>
            </a:solidFill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2700" dirty="0"/>
          </a:p>
        </p:txBody>
      </p:sp>
      <p:sp>
        <p:nvSpPr>
          <p:cNvPr id="32" name="Rounded Rectangle 71">
            <a:extLst>
              <a:ext uri="{FF2B5EF4-FFF2-40B4-BE49-F238E27FC236}">
                <a16:creationId xmlns:a16="http://schemas.microsoft.com/office/drawing/2014/main" id="{7D0BCF7D-5706-4743-9547-30B7A843D0E5}"/>
              </a:ext>
            </a:extLst>
          </p:cNvPr>
          <p:cNvSpPr/>
          <p:nvPr/>
        </p:nvSpPr>
        <p:spPr>
          <a:xfrm>
            <a:off x="791823" y="2438994"/>
            <a:ext cx="3352800" cy="2163737"/>
          </a:xfrm>
          <a:prstGeom prst="roundRect">
            <a:avLst>
              <a:gd name="adj" fmla="val 7734"/>
            </a:avLst>
          </a:prstGeom>
          <a:solidFill>
            <a:schemeClr val="bg1"/>
          </a:solidFill>
          <a:ln w="25400">
            <a:solidFill>
              <a:srgbClr val="0C9B74"/>
            </a:solidFill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2700" dirty="0"/>
          </a:p>
        </p:txBody>
      </p:sp>
      <p:grpSp>
        <p:nvGrpSpPr>
          <p:cNvPr id="6" name="群組 5"/>
          <p:cNvGrpSpPr/>
          <p:nvPr/>
        </p:nvGrpSpPr>
        <p:grpSpPr>
          <a:xfrm>
            <a:off x="9429546" y="313028"/>
            <a:ext cx="2469182" cy="769012"/>
            <a:chOff x="9770686" y="373988"/>
            <a:chExt cx="2143281" cy="667512"/>
          </a:xfrm>
          <a:solidFill>
            <a:srgbClr val="FF896D"/>
          </a:solidFill>
        </p:grpSpPr>
        <p:sp>
          <p:nvSpPr>
            <p:cNvPr id="7" name="矩形 6"/>
            <p:cNvSpPr/>
            <p:nvPr/>
          </p:nvSpPr>
          <p:spPr>
            <a:xfrm>
              <a:off x="9770686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Ｑ</a:t>
              </a:r>
            </a:p>
          </p:txBody>
        </p:sp>
        <p:sp>
          <p:nvSpPr>
            <p:cNvPr id="8" name="矩形 7"/>
            <p:cNvSpPr/>
            <p:nvPr/>
          </p:nvSpPr>
          <p:spPr>
            <a:xfrm>
              <a:off x="10508104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＆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11246455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Ａ</a:t>
              </a:r>
            </a:p>
          </p:txBody>
        </p:sp>
      </p:grpSp>
      <p:pic>
        <p:nvPicPr>
          <p:cNvPr id="28" name="圖片 27"/>
          <p:cNvPicPr>
            <a:picLocks noChangeAspect="1"/>
          </p:cNvPicPr>
          <p:nvPr/>
        </p:nvPicPr>
        <p:blipFill>
          <a:blip r:embed="rId2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44380" y="2135893"/>
            <a:ext cx="1011338" cy="984537"/>
          </a:xfrm>
          <a:prstGeom prst="rect">
            <a:avLst/>
          </a:prstGeom>
        </p:spPr>
      </p:pic>
      <p:sp>
        <p:nvSpPr>
          <p:cNvPr id="30" name="矩形 29"/>
          <p:cNvSpPr/>
          <p:nvPr/>
        </p:nvSpPr>
        <p:spPr>
          <a:xfrm>
            <a:off x="1009151" y="3138813"/>
            <a:ext cx="1535998" cy="369332"/>
          </a:xfrm>
          <a:prstGeom prst="rect">
            <a:avLst/>
          </a:prstGeom>
          <a:solidFill>
            <a:srgbClr val="0C9B74"/>
          </a:solidFill>
          <a:ln>
            <a:solidFill>
              <a:srgbClr val="0C9B74"/>
            </a:solidFill>
          </a:ln>
        </p:spPr>
        <p:txBody>
          <a:bodyPr wrap="none">
            <a:spAutoFit/>
          </a:bodyPr>
          <a:lstStyle/>
          <a:p>
            <a:r>
              <a:rPr lang="zh-TW" altLang="en-US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民法第482條</a:t>
            </a:r>
            <a:endParaRPr lang="zh-TW" altLang="en-US" b="1" dirty="0">
              <a:solidFill>
                <a:schemeClr val="bg1"/>
              </a:solidFill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833504" y="3619718"/>
            <a:ext cx="32378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雙方約定，一方不限期間</a:t>
            </a:r>
            <a:r>
              <a:rPr lang="zh-TW" altLang="en-US" sz="20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提供勞務</a:t>
            </a:r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，一方</a:t>
            </a:r>
            <a:r>
              <a:rPr lang="zh-TW" altLang="en-US" sz="20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給付報酬</a:t>
            </a:r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之契約。</a:t>
            </a:r>
            <a:endParaRPr lang="zh-TW" altLang="en-US" dirty="0"/>
          </a:p>
        </p:txBody>
      </p:sp>
      <p:sp>
        <p:nvSpPr>
          <p:cNvPr id="36" name="矩形 35"/>
          <p:cNvSpPr/>
          <p:nvPr/>
        </p:nvSpPr>
        <p:spPr>
          <a:xfrm>
            <a:off x="891560" y="2538122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僱傭關係</a:t>
            </a:r>
            <a:endParaRPr lang="en-US" altLang="zh-TW" sz="32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4567166" y="3153327"/>
            <a:ext cx="2228495" cy="369332"/>
          </a:xfrm>
          <a:prstGeom prst="rect">
            <a:avLst/>
          </a:prstGeom>
          <a:solidFill>
            <a:srgbClr val="0C9B74"/>
          </a:solidFill>
          <a:ln>
            <a:solidFill>
              <a:srgbClr val="0C9B74"/>
            </a:solidFill>
          </a:ln>
        </p:spPr>
        <p:txBody>
          <a:bodyPr wrap="none">
            <a:spAutoFit/>
          </a:bodyPr>
          <a:lstStyle/>
          <a:p>
            <a:r>
              <a:rPr lang="zh-TW" altLang="en-US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勞基法第</a:t>
            </a:r>
            <a:r>
              <a:rPr lang="en-US" altLang="zh-TW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30</a:t>
            </a:r>
            <a:r>
              <a:rPr lang="zh-TW" altLang="en-US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條第</a:t>
            </a:r>
            <a:r>
              <a:rPr lang="en-US" altLang="zh-TW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</a:t>
            </a:r>
            <a:r>
              <a:rPr lang="zh-TW" altLang="en-US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項</a:t>
            </a:r>
            <a:endParaRPr lang="zh-TW" altLang="en-US" b="1" dirty="0">
              <a:solidFill>
                <a:schemeClr val="bg1"/>
              </a:solidFill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4595605" y="3505946"/>
            <a:ext cx="232106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每週工時</a:t>
            </a:r>
            <a:r>
              <a:rPr lang="en-US" altLang="zh-TW" sz="28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40</a:t>
            </a:r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小時</a:t>
            </a:r>
            <a:endParaRPr lang="en-US" altLang="zh-TW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每日工時</a:t>
            </a:r>
            <a:r>
              <a:rPr lang="en-US" altLang="zh-TW" sz="28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8</a:t>
            </a:r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小時</a:t>
            </a:r>
          </a:p>
        </p:txBody>
      </p:sp>
      <p:sp>
        <p:nvSpPr>
          <p:cNvPr id="52" name="矩形 51"/>
          <p:cNvSpPr/>
          <p:nvPr/>
        </p:nvSpPr>
        <p:spPr>
          <a:xfrm>
            <a:off x="4461090" y="2541570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全時員工</a:t>
            </a:r>
            <a:endParaRPr lang="en-US" altLang="zh-TW" sz="32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53" name="圖片 52"/>
          <p:cNvPicPr>
            <a:picLocks noChangeAspect="1"/>
          </p:cNvPicPr>
          <p:nvPr/>
        </p:nvPicPr>
        <p:blipFill>
          <a:blip r:embed="rId3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622" y="2128954"/>
            <a:ext cx="1019288" cy="950739"/>
          </a:xfrm>
          <a:prstGeom prst="rect">
            <a:avLst/>
          </a:prstGeom>
        </p:spPr>
      </p:pic>
      <p:sp>
        <p:nvSpPr>
          <p:cNvPr id="37" name="圓角矩形 36"/>
          <p:cNvSpPr/>
          <p:nvPr/>
        </p:nvSpPr>
        <p:spPr>
          <a:xfrm>
            <a:off x="749694" y="4876470"/>
            <a:ext cx="9434633" cy="618254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9" name="矩形 48"/>
          <p:cNvSpPr/>
          <p:nvPr/>
        </p:nvSpPr>
        <p:spPr>
          <a:xfrm>
            <a:off x="3785847" y="4862431"/>
            <a:ext cx="43396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全時員工判斷依據？</a:t>
            </a:r>
          </a:p>
        </p:txBody>
      </p:sp>
      <p:sp>
        <p:nvSpPr>
          <p:cNvPr id="57" name="矩形 56"/>
          <p:cNvSpPr/>
          <p:nvPr/>
        </p:nvSpPr>
        <p:spPr>
          <a:xfrm>
            <a:off x="917988" y="5651801"/>
            <a:ext cx="9720738" cy="541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r>
              <a:rPr lang="zh-TW" altLang="en-US" sz="23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凡投保</a:t>
            </a:r>
            <a:r>
              <a:rPr lang="zh-TW" altLang="en-US" sz="23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超過最低薪資級距</a:t>
            </a:r>
            <a:r>
              <a:rPr lang="zh-TW" altLang="en-US" sz="23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，其</a:t>
            </a:r>
            <a:r>
              <a:rPr lang="zh-TW" altLang="en-US" sz="23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勞保系統</a:t>
            </a:r>
            <a:r>
              <a:rPr lang="zh-TW" altLang="en-US" sz="23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將自動刊載為「全時員工」。</a:t>
            </a:r>
          </a:p>
        </p:txBody>
      </p:sp>
      <p:sp>
        <p:nvSpPr>
          <p:cNvPr id="41" name="標題 2"/>
          <p:cNvSpPr>
            <a:spLocks noGrp="1"/>
          </p:cNvSpPr>
          <p:nvPr>
            <p:ph type="ctrTitle"/>
          </p:nvPr>
        </p:nvSpPr>
        <p:spPr>
          <a:xfrm>
            <a:off x="566279" y="292536"/>
            <a:ext cx="11227653" cy="1102312"/>
          </a:xfrm>
        </p:spPr>
        <p:txBody>
          <a:bodyPr/>
          <a:lstStyle/>
          <a:p>
            <a:r>
              <a:rPr lang="zh-TW" altLang="en-US" u="sng" dirty="0"/>
              <a:t>全職員工如何認定</a:t>
            </a:r>
            <a:r>
              <a:rPr lang="en-US" altLang="zh-TW" u="sng" dirty="0"/>
              <a:t>?</a:t>
            </a:r>
            <a:endParaRPr lang="zh-TW" altLang="en-US" u="sng" dirty="0"/>
          </a:p>
        </p:txBody>
      </p:sp>
      <p:sp>
        <p:nvSpPr>
          <p:cNvPr id="43" name="矩形 42"/>
          <p:cNvSpPr/>
          <p:nvPr/>
        </p:nvSpPr>
        <p:spPr>
          <a:xfrm>
            <a:off x="765356" y="1593347"/>
            <a:ext cx="67944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具僱傭關係之全時員工</a:t>
            </a:r>
          </a:p>
        </p:txBody>
      </p:sp>
      <p:sp>
        <p:nvSpPr>
          <p:cNvPr id="44" name="Rounded Rectangle 71">
            <a:extLst>
              <a:ext uri="{FF2B5EF4-FFF2-40B4-BE49-F238E27FC236}">
                <a16:creationId xmlns:a16="http://schemas.microsoft.com/office/drawing/2014/main" id="{7D0BCF7D-5706-4743-9547-30B7A843D0E5}"/>
              </a:ext>
            </a:extLst>
          </p:cNvPr>
          <p:cNvSpPr/>
          <p:nvPr/>
        </p:nvSpPr>
        <p:spPr>
          <a:xfrm>
            <a:off x="7721998" y="2501051"/>
            <a:ext cx="3887466" cy="2120001"/>
          </a:xfrm>
          <a:prstGeom prst="roundRect">
            <a:avLst>
              <a:gd name="adj" fmla="val 7734"/>
            </a:avLst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rgbClr val="00B050"/>
            </a:solidFill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2700" dirty="0"/>
          </a:p>
        </p:txBody>
      </p:sp>
      <p:sp>
        <p:nvSpPr>
          <p:cNvPr id="48" name="圓角矩形 47"/>
          <p:cNvSpPr/>
          <p:nvPr/>
        </p:nvSpPr>
        <p:spPr>
          <a:xfrm>
            <a:off x="7694784" y="2371128"/>
            <a:ext cx="3914680" cy="638576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8" name="群組 37"/>
          <p:cNvGrpSpPr/>
          <p:nvPr/>
        </p:nvGrpSpPr>
        <p:grpSpPr>
          <a:xfrm rot="646081" flipH="1">
            <a:off x="9648694" y="4618813"/>
            <a:ext cx="2379390" cy="1829693"/>
            <a:chOff x="165661" y="1459029"/>
            <a:chExt cx="2266736" cy="1781167"/>
          </a:xfrm>
        </p:grpSpPr>
        <p:grpSp>
          <p:nvGrpSpPr>
            <p:cNvPr id="39" name="群組 38"/>
            <p:cNvGrpSpPr/>
            <p:nvPr/>
          </p:nvGrpSpPr>
          <p:grpSpPr>
            <a:xfrm flipH="1">
              <a:off x="165661" y="1459029"/>
              <a:ext cx="2266736" cy="1781167"/>
              <a:chOff x="7276880" y="1844780"/>
              <a:chExt cx="4259660" cy="3347177"/>
            </a:xfrm>
          </p:grpSpPr>
          <p:sp>
            <p:nvSpPr>
              <p:cNvPr id="42" name="Rectangle 38">
                <a:extLst>
                  <a:ext uri="{FF2B5EF4-FFF2-40B4-BE49-F238E27FC236}">
                    <a16:creationId xmlns:a16="http://schemas.microsoft.com/office/drawing/2014/main" id="{FAA1D54F-3C6C-4699-8262-906B189D5126}"/>
                  </a:ext>
                </a:extLst>
              </p:cNvPr>
              <p:cNvSpPr/>
              <p:nvPr/>
            </p:nvSpPr>
            <p:spPr>
              <a:xfrm rot="7746126">
                <a:off x="10616468" y="4271886"/>
                <a:ext cx="368939" cy="1471204"/>
              </a:xfrm>
              <a:custGeom>
                <a:avLst/>
                <a:gdLst>
                  <a:gd name="connsiteX0" fmla="*/ 0 w 281140"/>
                  <a:gd name="connsiteY0" fmla="*/ 2317881 h 2317883"/>
                  <a:gd name="connsiteX1" fmla="*/ 5890 w 281140"/>
                  <a:gd name="connsiteY1" fmla="*/ 162918 h 2317883"/>
                  <a:gd name="connsiteX2" fmla="*/ 158242 w 281140"/>
                  <a:gd name="connsiteY2" fmla="*/ 0 h 2317883"/>
                  <a:gd name="connsiteX3" fmla="*/ 281140 w 281140"/>
                  <a:gd name="connsiteY3" fmla="*/ 106275 h 2317883"/>
                  <a:gd name="connsiteX4" fmla="*/ 281140 w 281140"/>
                  <a:gd name="connsiteY4" fmla="*/ 2317883 h 2317883"/>
                  <a:gd name="connsiteX5" fmla="*/ 0 w 281140"/>
                  <a:gd name="connsiteY5" fmla="*/ 2317881 h 2317883"/>
                  <a:gd name="connsiteX0" fmla="*/ 0 w 281140"/>
                  <a:gd name="connsiteY0" fmla="*/ 2302794 h 2302796"/>
                  <a:gd name="connsiteX1" fmla="*/ 5890 w 281140"/>
                  <a:gd name="connsiteY1" fmla="*/ 147831 h 2302796"/>
                  <a:gd name="connsiteX2" fmla="*/ 162025 w 281140"/>
                  <a:gd name="connsiteY2" fmla="*/ 0 h 2302796"/>
                  <a:gd name="connsiteX3" fmla="*/ 281140 w 281140"/>
                  <a:gd name="connsiteY3" fmla="*/ 91188 h 2302796"/>
                  <a:gd name="connsiteX4" fmla="*/ 281140 w 281140"/>
                  <a:gd name="connsiteY4" fmla="*/ 2302796 h 2302796"/>
                  <a:gd name="connsiteX5" fmla="*/ 0 w 281140"/>
                  <a:gd name="connsiteY5" fmla="*/ 2302794 h 2302796"/>
                  <a:gd name="connsiteX0" fmla="*/ 0 w 281140"/>
                  <a:gd name="connsiteY0" fmla="*/ 2294398 h 2294400"/>
                  <a:gd name="connsiteX1" fmla="*/ 5890 w 281140"/>
                  <a:gd name="connsiteY1" fmla="*/ 139435 h 2294400"/>
                  <a:gd name="connsiteX2" fmla="*/ 167772 w 281140"/>
                  <a:gd name="connsiteY2" fmla="*/ 0 h 2294400"/>
                  <a:gd name="connsiteX3" fmla="*/ 281140 w 281140"/>
                  <a:gd name="connsiteY3" fmla="*/ 82792 h 2294400"/>
                  <a:gd name="connsiteX4" fmla="*/ 281140 w 281140"/>
                  <a:gd name="connsiteY4" fmla="*/ 2294400 h 2294400"/>
                  <a:gd name="connsiteX5" fmla="*/ 0 w 281140"/>
                  <a:gd name="connsiteY5" fmla="*/ 2294398 h 2294400"/>
                  <a:gd name="connsiteX0" fmla="*/ 0 w 281140"/>
                  <a:gd name="connsiteY0" fmla="*/ 2297807 h 2297809"/>
                  <a:gd name="connsiteX1" fmla="*/ 5890 w 281140"/>
                  <a:gd name="connsiteY1" fmla="*/ 142844 h 2297809"/>
                  <a:gd name="connsiteX2" fmla="*/ 152352 w 281140"/>
                  <a:gd name="connsiteY2" fmla="*/ 0 h 2297809"/>
                  <a:gd name="connsiteX3" fmla="*/ 281140 w 281140"/>
                  <a:gd name="connsiteY3" fmla="*/ 86201 h 2297809"/>
                  <a:gd name="connsiteX4" fmla="*/ 281140 w 281140"/>
                  <a:gd name="connsiteY4" fmla="*/ 2297809 h 2297809"/>
                  <a:gd name="connsiteX5" fmla="*/ 0 w 281140"/>
                  <a:gd name="connsiteY5" fmla="*/ 2297807 h 2297809"/>
                  <a:gd name="connsiteX0" fmla="*/ 0 w 281140"/>
                  <a:gd name="connsiteY0" fmla="*/ 2211606 h 2211608"/>
                  <a:gd name="connsiteX1" fmla="*/ 5890 w 281140"/>
                  <a:gd name="connsiteY1" fmla="*/ 56643 h 2211608"/>
                  <a:gd name="connsiteX2" fmla="*/ 281140 w 281140"/>
                  <a:gd name="connsiteY2" fmla="*/ 0 h 2211608"/>
                  <a:gd name="connsiteX3" fmla="*/ 281140 w 281140"/>
                  <a:gd name="connsiteY3" fmla="*/ 2211608 h 2211608"/>
                  <a:gd name="connsiteX4" fmla="*/ 0 w 281140"/>
                  <a:gd name="connsiteY4" fmla="*/ 2211606 h 2211608"/>
                  <a:gd name="connsiteX0" fmla="*/ 1777 w 282917"/>
                  <a:gd name="connsiteY0" fmla="*/ 2211606 h 2211608"/>
                  <a:gd name="connsiteX1" fmla="*/ 447 w 282917"/>
                  <a:gd name="connsiteY1" fmla="*/ 431030 h 2211608"/>
                  <a:gd name="connsiteX2" fmla="*/ 282917 w 282917"/>
                  <a:gd name="connsiteY2" fmla="*/ 0 h 2211608"/>
                  <a:gd name="connsiteX3" fmla="*/ 282917 w 282917"/>
                  <a:gd name="connsiteY3" fmla="*/ 2211608 h 2211608"/>
                  <a:gd name="connsiteX4" fmla="*/ 1777 w 282917"/>
                  <a:gd name="connsiteY4" fmla="*/ 2211606 h 2211608"/>
                  <a:gd name="connsiteX0" fmla="*/ 1777 w 282917"/>
                  <a:gd name="connsiteY0" fmla="*/ 1957273 h 1957275"/>
                  <a:gd name="connsiteX1" fmla="*/ 447 w 282917"/>
                  <a:gd name="connsiteY1" fmla="*/ 176697 h 1957275"/>
                  <a:gd name="connsiteX2" fmla="*/ 266318 w 282917"/>
                  <a:gd name="connsiteY2" fmla="*/ 0 h 1957275"/>
                  <a:gd name="connsiteX3" fmla="*/ 282917 w 282917"/>
                  <a:gd name="connsiteY3" fmla="*/ 1957275 h 1957275"/>
                  <a:gd name="connsiteX4" fmla="*/ 1777 w 282917"/>
                  <a:gd name="connsiteY4" fmla="*/ 1957273 h 19572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2917" h="1957275">
                    <a:moveTo>
                      <a:pt x="1777" y="1957273"/>
                    </a:moveTo>
                    <a:cubicBezTo>
                      <a:pt x="3740" y="1238952"/>
                      <a:pt x="-1516" y="895018"/>
                      <a:pt x="447" y="176697"/>
                    </a:cubicBezTo>
                    <a:lnTo>
                      <a:pt x="266318" y="0"/>
                    </a:lnTo>
                    <a:lnTo>
                      <a:pt x="282917" y="1957275"/>
                    </a:lnTo>
                    <a:lnTo>
                      <a:pt x="1777" y="1957273"/>
                    </a:lnTo>
                    <a:close/>
                  </a:path>
                </a:pathLst>
              </a:custGeom>
              <a:solidFill>
                <a:srgbClr val="0C9B7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 dirty="0"/>
              </a:p>
            </p:txBody>
          </p:sp>
          <p:sp>
            <p:nvSpPr>
              <p:cNvPr id="45" name="Donut 48">
                <a:extLst>
                  <a:ext uri="{FF2B5EF4-FFF2-40B4-BE49-F238E27FC236}">
                    <a16:creationId xmlns:a16="http://schemas.microsoft.com/office/drawing/2014/main" id="{71EBD7EE-6398-4EDB-9A20-E32926880488}"/>
                  </a:ext>
                </a:extLst>
              </p:cNvPr>
              <p:cNvSpPr/>
              <p:nvPr/>
            </p:nvSpPr>
            <p:spPr>
              <a:xfrm>
                <a:off x="7276880" y="1844780"/>
                <a:ext cx="3126033" cy="3126033"/>
              </a:xfrm>
              <a:prstGeom prst="donut">
                <a:avLst>
                  <a:gd name="adj" fmla="val 3665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Round Same Side Corner Rectangle 49">
                <a:extLst>
                  <a:ext uri="{FF2B5EF4-FFF2-40B4-BE49-F238E27FC236}">
                    <a16:creationId xmlns:a16="http://schemas.microsoft.com/office/drawing/2014/main" id="{2BB6F33C-BBBD-4226-B37E-FC4DE04C033D}"/>
                  </a:ext>
                </a:extLst>
              </p:cNvPr>
              <p:cNvSpPr/>
              <p:nvPr/>
            </p:nvSpPr>
            <p:spPr>
              <a:xfrm rot="7735350">
                <a:off x="9865709" y="4334171"/>
                <a:ext cx="503113" cy="310161"/>
              </a:xfrm>
              <a:prstGeom prst="round2SameRect">
                <a:avLst>
                  <a:gd name="adj1" fmla="val 31004"/>
                  <a:gd name="adj2" fmla="val 0"/>
                </a:avLst>
              </a:prstGeom>
              <a:solidFill>
                <a:srgbClr val="006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  <p:sp>
          <p:nvSpPr>
            <p:cNvPr id="40" name="橢圓 39"/>
            <p:cNvSpPr/>
            <p:nvPr/>
          </p:nvSpPr>
          <p:spPr>
            <a:xfrm>
              <a:off x="837031" y="1524152"/>
              <a:ext cx="1544556" cy="15445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55" name="矩形 54"/>
          <p:cNvSpPr/>
          <p:nvPr/>
        </p:nvSpPr>
        <p:spPr>
          <a:xfrm>
            <a:off x="10006281" y="5719535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zh-TW" altLang="en-US" sz="2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員工問題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4">
            <a:clrChange>
              <a:clrFrom>
                <a:srgbClr val="F8FAFB"/>
              </a:clrFrom>
              <a:clrTo>
                <a:srgbClr val="F8FA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026714" y="4634872"/>
            <a:ext cx="1098625" cy="1152000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/>
              <a:t>13</a:t>
            </a:r>
            <a:endParaRPr lang="en-US" dirty="0"/>
          </a:p>
        </p:txBody>
      </p:sp>
      <p:sp>
        <p:nvSpPr>
          <p:cNvPr id="56" name="矩形 55"/>
          <p:cNvSpPr/>
          <p:nvPr/>
        </p:nvSpPr>
        <p:spPr>
          <a:xfrm>
            <a:off x="8336724" y="2380960"/>
            <a:ext cx="29546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6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員工數計算？</a:t>
            </a:r>
          </a:p>
        </p:txBody>
      </p:sp>
      <p:sp>
        <p:nvSpPr>
          <p:cNvPr id="33" name="矩形 32"/>
          <p:cNvSpPr/>
          <p:nvPr/>
        </p:nvSpPr>
        <p:spPr>
          <a:xfrm>
            <a:off x="7842916" y="3096893"/>
            <a:ext cx="3681184" cy="1426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lnSpc>
                <a:spcPts val="3000"/>
              </a:lnSpc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月份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之投保全職人員名單為準。</a:t>
            </a:r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eaLnBrk="0" hangingPunct="0">
              <a:lnSpc>
                <a:spcPts val="2200"/>
              </a:lnSpc>
              <a:buFont typeface="Wingdings" panose="05000000000000000000" pitchFamily="2" charset="2"/>
              <a:buChar char="u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員工有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增加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時，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不增加補貼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 eaLnBrk="0" hangingPunct="0">
              <a:lnSpc>
                <a:spcPts val="2200"/>
              </a:lnSpc>
              <a:buFont typeface="Wingdings" panose="05000000000000000000" pitchFamily="2" charset="2"/>
              <a:buChar char="u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員工有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減少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時，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核實補貼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14878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/>
              <a:t>14</a:t>
            </a:r>
            <a:endParaRPr lang="en-US" dirty="0"/>
          </a:p>
        </p:txBody>
      </p:sp>
      <p:sp>
        <p:nvSpPr>
          <p:cNvPr id="36" name="矩形 35"/>
          <p:cNvSpPr/>
          <p:nvPr/>
        </p:nvSpPr>
        <p:spPr>
          <a:xfrm>
            <a:off x="932997" y="1593347"/>
            <a:ext cx="104357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28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參考主計總處之定義：指每月給付受雇員工之工作報酬。</a:t>
            </a:r>
          </a:p>
        </p:txBody>
      </p:sp>
      <p:sp>
        <p:nvSpPr>
          <p:cNvPr id="37" name="圓角矩形 36"/>
          <p:cNvSpPr/>
          <p:nvPr/>
        </p:nvSpPr>
        <p:spPr>
          <a:xfrm>
            <a:off x="932997" y="2327472"/>
            <a:ext cx="2477542" cy="3693314"/>
          </a:xfrm>
          <a:prstGeom prst="roundRect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圓角矩形 37"/>
          <p:cNvSpPr/>
          <p:nvPr/>
        </p:nvSpPr>
        <p:spPr>
          <a:xfrm>
            <a:off x="3585736" y="2327472"/>
            <a:ext cx="2477542" cy="3693314"/>
          </a:xfrm>
          <a:prstGeom prst="roundRect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圓角矩形 38"/>
          <p:cNvSpPr/>
          <p:nvPr/>
        </p:nvSpPr>
        <p:spPr>
          <a:xfrm>
            <a:off x="6235621" y="2306414"/>
            <a:ext cx="2477542" cy="3693314"/>
          </a:xfrm>
          <a:prstGeom prst="roundRect">
            <a:avLst/>
          </a:prstGeom>
          <a:solidFill>
            <a:srgbClr val="FFFF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sp>
        <p:nvSpPr>
          <p:cNvPr id="40" name="圓角矩形 39"/>
          <p:cNvSpPr/>
          <p:nvPr/>
        </p:nvSpPr>
        <p:spPr>
          <a:xfrm>
            <a:off x="8891213" y="2327472"/>
            <a:ext cx="2477542" cy="3693314"/>
          </a:xfrm>
          <a:prstGeom prst="roundRect">
            <a:avLst/>
          </a:prstGeom>
          <a:solidFill>
            <a:srgbClr val="FF9966">
              <a:alpha val="4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2" name="圓角矩形 41"/>
          <p:cNvSpPr/>
          <p:nvPr/>
        </p:nvSpPr>
        <p:spPr>
          <a:xfrm>
            <a:off x="932997" y="2323256"/>
            <a:ext cx="7783020" cy="483815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圓角矩形 42"/>
          <p:cNvSpPr/>
          <p:nvPr/>
        </p:nvSpPr>
        <p:spPr>
          <a:xfrm>
            <a:off x="8859695" y="2314359"/>
            <a:ext cx="2521524" cy="483815"/>
          </a:xfrm>
          <a:prstGeom prst="roundRect">
            <a:avLst/>
          </a:prstGeom>
          <a:solidFill>
            <a:srgbClr val="FF89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/>
        </p:nvSpPr>
        <p:spPr>
          <a:xfrm>
            <a:off x="3519758" y="2345406"/>
            <a:ext cx="26468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工作報酬涵蓋範圍</a:t>
            </a:r>
            <a:endParaRPr lang="zh-TW" altLang="en-US" sz="2400" b="1" dirty="0"/>
          </a:p>
        </p:txBody>
      </p:sp>
      <p:sp>
        <p:nvSpPr>
          <p:cNvPr id="44" name="矩形 43"/>
          <p:cNvSpPr/>
          <p:nvPr/>
        </p:nvSpPr>
        <p:spPr>
          <a:xfrm>
            <a:off x="8963053" y="2325433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不列入</a:t>
            </a:r>
            <a:r>
              <a:rPr lang="zh-TW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計算項目</a:t>
            </a:r>
          </a:p>
        </p:txBody>
      </p:sp>
      <p:sp>
        <p:nvSpPr>
          <p:cNvPr id="46" name="矩形 45"/>
          <p:cNvSpPr/>
          <p:nvPr/>
        </p:nvSpPr>
        <p:spPr>
          <a:xfrm>
            <a:off x="1393422" y="2954556"/>
            <a:ext cx="156966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zh-TW" altLang="en-US" sz="54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本薪</a:t>
            </a:r>
          </a:p>
        </p:txBody>
      </p:sp>
      <p:sp>
        <p:nvSpPr>
          <p:cNvPr id="48" name="矩形 47"/>
          <p:cNvSpPr/>
          <p:nvPr/>
        </p:nvSpPr>
        <p:spPr>
          <a:xfrm>
            <a:off x="3659996" y="3000722"/>
            <a:ext cx="23975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按月給付</a:t>
            </a:r>
            <a:r>
              <a:rPr lang="zh-TW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之</a:t>
            </a:r>
            <a:endParaRPr lang="en-US" altLang="zh-TW" sz="2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zh-TW" altLang="en-US" sz="24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固定津貼</a:t>
            </a:r>
            <a:r>
              <a:rPr lang="zh-TW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及</a:t>
            </a:r>
            <a:r>
              <a:rPr lang="zh-TW" altLang="en-US" sz="24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獎金</a:t>
            </a:r>
          </a:p>
        </p:txBody>
      </p:sp>
      <p:sp>
        <p:nvSpPr>
          <p:cNvPr id="51" name="矩形 50"/>
          <p:cNvSpPr/>
          <p:nvPr/>
        </p:nvSpPr>
        <p:spPr>
          <a:xfrm>
            <a:off x="6154179" y="3000722"/>
            <a:ext cx="26468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zh-TW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若以</a:t>
            </a:r>
            <a:r>
              <a:rPr lang="zh-TW" altLang="en-US" sz="24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實物</a:t>
            </a:r>
            <a:r>
              <a:rPr lang="zh-TW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方式給付</a:t>
            </a:r>
            <a:endParaRPr lang="en-US" altLang="zh-TW" sz="2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dist"/>
            <a:r>
              <a:rPr lang="zh-TW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應按</a:t>
            </a:r>
            <a:r>
              <a:rPr lang="zh-TW" altLang="en-US" sz="2400" b="1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實價折值</a:t>
            </a:r>
            <a:r>
              <a:rPr lang="zh-TW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計入</a:t>
            </a:r>
          </a:p>
        </p:txBody>
      </p:sp>
      <p:sp>
        <p:nvSpPr>
          <p:cNvPr id="54" name="矩形 53"/>
          <p:cNvSpPr/>
          <p:nvPr/>
        </p:nvSpPr>
        <p:spPr>
          <a:xfrm>
            <a:off x="3000466" y="5644728"/>
            <a:ext cx="4331843" cy="461665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algn="ctr"/>
            <a:r>
              <a:rPr lang="zh-TW" altLang="en-US" sz="2400" b="1" i="1" dirty="0">
                <a:solidFill>
                  <a:srgbClr val="FFFF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不扣除</a:t>
            </a:r>
            <a:r>
              <a:rPr lang="zh-TW" altLang="en-US" sz="1600" b="1" i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應付所得稅、保險稅、工會會費</a:t>
            </a:r>
          </a:p>
        </p:txBody>
      </p:sp>
      <p:sp>
        <p:nvSpPr>
          <p:cNvPr id="56" name="矩形 55"/>
          <p:cNvSpPr/>
          <p:nvPr/>
        </p:nvSpPr>
        <p:spPr>
          <a:xfrm>
            <a:off x="3655488" y="3982666"/>
            <a:ext cx="107914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1450" indent="-171450" algn="dist">
              <a:buFont typeface="Wingdings" panose="05000000000000000000" pitchFamily="2" charset="2"/>
              <a:buChar char="u"/>
            </a:pPr>
            <a:r>
              <a:rPr lang="zh-TW" altLang="en-US" sz="1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房屋津貼</a:t>
            </a:r>
            <a:endParaRPr lang="en-US" altLang="zh-TW" sz="1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171450" indent="-171450" algn="dist">
              <a:buFont typeface="Wingdings" panose="05000000000000000000" pitchFamily="2" charset="2"/>
              <a:buChar char="u"/>
            </a:pPr>
            <a:r>
              <a:rPr lang="zh-TW" altLang="en-US" sz="1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交通費</a:t>
            </a:r>
            <a:endParaRPr lang="en-US" altLang="zh-TW" sz="1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171450" indent="-171450" algn="dist">
              <a:buFont typeface="Wingdings" panose="05000000000000000000" pitchFamily="2" charset="2"/>
              <a:buChar char="u"/>
            </a:pPr>
            <a:r>
              <a:rPr lang="zh-TW" altLang="en-US" sz="1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膳食費</a:t>
            </a:r>
            <a:endParaRPr lang="en-US" altLang="zh-TW" sz="1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171450" indent="-171450" algn="dist">
              <a:buFont typeface="Wingdings" panose="05000000000000000000" pitchFamily="2" charset="2"/>
              <a:buChar char="u"/>
            </a:pPr>
            <a:r>
              <a:rPr lang="zh-TW" altLang="en-US" sz="1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水電費</a:t>
            </a:r>
            <a:endParaRPr lang="en-US" altLang="zh-TW" sz="1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4654582" y="3979677"/>
            <a:ext cx="129659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u"/>
            </a:pPr>
            <a:r>
              <a:rPr lang="zh-TW" altLang="en-US" sz="1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全勤獎金</a:t>
            </a:r>
            <a:endParaRPr lang="en-US" altLang="zh-TW" sz="1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171450" indent="-171450">
              <a:buFont typeface="Wingdings" panose="05000000000000000000" pitchFamily="2" charset="2"/>
              <a:buChar char="u"/>
            </a:pPr>
            <a:r>
              <a:rPr lang="zh-TW" altLang="en-US" sz="1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按月發放之工作獎金</a:t>
            </a:r>
            <a:endParaRPr lang="en-US" altLang="zh-TW" sz="14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174625"/>
            <a:r>
              <a:rPr lang="en-US" altLang="zh-TW" sz="1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TW" altLang="en-US" sz="1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如業績、生產、績效獎金</a:t>
            </a:r>
            <a:r>
              <a:rPr lang="en-US" altLang="zh-TW" sz="1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  <a:endParaRPr lang="zh-TW" altLang="en-US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24" name="群組 23"/>
          <p:cNvGrpSpPr/>
          <p:nvPr/>
        </p:nvGrpSpPr>
        <p:grpSpPr>
          <a:xfrm>
            <a:off x="6404291" y="4206593"/>
            <a:ext cx="2211572" cy="881221"/>
            <a:chOff x="6623698" y="4872777"/>
            <a:chExt cx="1932337" cy="769957"/>
          </a:xfrm>
        </p:grpSpPr>
        <p:pic>
          <p:nvPicPr>
            <p:cNvPr id="21" name="圖片 20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AFAFA"/>
                </a:clrFrom>
                <a:clrTo>
                  <a:srgbClr val="FAFAFA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781561" y="4873177"/>
              <a:ext cx="774474" cy="769557"/>
            </a:xfrm>
            <a:prstGeom prst="rect">
              <a:avLst/>
            </a:prstGeom>
          </p:spPr>
        </p:pic>
        <p:pic>
          <p:nvPicPr>
            <p:cNvPr id="22" name="圖片 21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AFAFA"/>
                </a:clrFrom>
                <a:clrTo>
                  <a:srgbClr val="FAFAFA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623698" y="4872777"/>
              <a:ext cx="717985" cy="744825"/>
            </a:xfrm>
            <a:prstGeom prst="rect">
              <a:avLst/>
            </a:prstGeom>
          </p:spPr>
        </p:pic>
        <p:sp>
          <p:nvSpPr>
            <p:cNvPr id="23" name="向右箭號 22"/>
            <p:cNvSpPr/>
            <p:nvPr/>
          </p:nvSpPr>
          <p:spPr>
            <a:xfrm>
              <a:off x="7429834" y="5084614"/>
              <a:ext cx="474432" cy="210605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0" name="向右箭號 59"/>
            <p:cNvSpPr/>
            <p:nvPr/>
          </p:nvSpPr>
          <p:spPr>
            <a:xfrm flipH="1">
              <a:off x="7322128" y="5289225"/>
              <a:ext cx="474432" cy="210605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34" name="圖片 33"/>
          <p:cNvPicPr>
            <a:picLocks noChangeAspect="1"/>
          </p:cNvPicPr>
          <p:nvPr/>
        </p:nvPicPr>
        <p:blipFill>
          <a:blip r:embed="rId4">
            <a:clrChange>
              <a:clrFrom>
                <a:srgbClr val="F8FAFB"/>
              </a:clrFrom>
              <a:clrTo>
                <a:srgbClr val="F8FA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00714" y="5533804"/>
            <a:ext cx="675711" cy="619614"/>
          </a:xfrm>
          <a:prstGeom prst="rect">
            <a:avLst/>
          </a:prstGeom>
        </p:spPr>
      </p:pic>
      <p:sp>
        <p:nvSpPr>
          <p:cNvPr id="65" name="矩形 64"/>
          <p:cNvSpPr/>
          <p:nvPr/>
        </p:nvSpPr>
        <p:spPr>
          <a:xfrm>
            <a:off x="9104795" y="2976640"/>
            <a:ext cx="203132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zh-TW" altLang="en-US" sz="4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加班費</a:t>
            </a:r>
          </a:p>
        </p:txBody>
      </p:sp>
      <p:pic>
        <p:nvPicPr>
          <p:cNvPr id="58" name="圖片 57"/>
          <p:cNvPicPr>
            <a:picLocks noChangeAspect="1"/>
          </p:cNvPicPr>
          <p:nvPr/>
        </p:nvPicPr>
        <p:blipFill>
          <a:blip r:embed="rId5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255439" y="4097126"/>
            <a:ext cx="1243297" cy="1443682"/>
          </a:xfrm>
          <a:prstGeom prst="rect">
            <a:avLst/>
          </a:prstGeom>
        </p:spPr>
      </p:pic>
      <p:sp>
        <p:nvSpPr>
          <p:cNvPr id="66" name="矩形 65"/>
          <p:cNvSpPr/>
          <p:nvPr/>
        </p:nvSpPr>
        <p:spPr>
          <a:xfrm>
            <a:off x="9133444" y="3728815"/>
            <a:ext cx="198002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/>
            <a:r>
              <a:rPr lang="zh-TW" altLang="en-US" sz="1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每月固定加班亦不採認</a:t>
            </a:r>
          </a:p>
        </p:txBody>
      </p:sp>
      <p:sp>
        <p:nvSpPr>
          <p:cNvPr id="59" name="加號 58"/>
          <p:cNvSpPr/>
          <p:nvPr/>
        </p:nvSpPr>
        <p:spPr>
          <a:xfrm rot="2707131">
            <a:off x="9857092" y="4220720"/>
            <a:ext cx="1399806" cy="1399806"/>
          </a:xfrm>
          <a:prstGeom prst="mathPlus">
            <a:avLst>
              <a:gd name="adj1" fmla="val 12611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7" name="圖片 66"/>
          <p:cNvPicPr>
            <a:picLocks noChangeAspect="1"/>
          </p:cNvPicPr>
          <p:nvPr/>
        </p:nvPicPr>
        <p:blipFill>
          <a:blip r:embed="rId6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98361" y="3833864"/>
            <a:ext cx="1398881" cy="1734149"/>
          </a:xfrm>
          <a:prstGeom prst="rect">
            <a:avLst/>
          </a:prstGeom>
        </p:spPr>
      </p:pic>
      <p:grpSp>
        <p:nvGrpSpPr>
          <p:cNvPr id="71" name="群組 70"/>
          <p:cNvGrpSpPr/>
          <p:nvPr/>
        </p:nvGrpSpPr>
        <p:grpSpPr>
          <a:xfrm>
            <a:off x="9429546" y="313028"/>
            <a:ext cx="2469182" cy="769012"/>
            <a:chOff x="9770686" y="373988"/>
            <a:chExt cx="2143281" cy="667512"/>
          </a:xfrm>
          <a:solidFill>
            <a:srgbClr val="FF896D"/>
          </a:solidFill>
        </p:grpSpPr>
        <p:sp>
          <p:nvSpPr>
            <p:cNvPr id="72" name="矩形 71"/>
            <p:cNvSpPr/>
            <p:nvPr/>
          </p:nvSpPr>
          <p:spPr>
            <a:xfrm>
              <a:off x="9770686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Ｑ</a:t>
              </a:r>
            </a:p>
          </p:txBody>
        </p:sp>
        <p:sp>
          <p:nvSpPr>
            <p:cNvPr id="73" name="矩形 72"/>
            <p:cNvSpPr/>
            <p:nvPr/>
          </p:nvSpPr>
          <p:spPr>
            <a:xfrm>
              <a:off x="10508104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＆</a:t>
              </a:r>
            </a:p>
          </p:txBody>
        </p:sp>
        <p:sp>
          <p:nvSpPr>
            <p:cNvPr id="74" name="矩形 73"/>
            <p:cNvSpPr/>
            <p:nvPr/>
          </p:nvSpPr>
          <p:spPr>
            <a:xfrm>
              <a:off x="11246455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Ａ</a:t>
              </a:r>
            </a:p>
          </p:txBody>
        </p:sp>
      </p:grpSp>
      <p:sp>
        <p:nvSpPr>
          <p:cNvPr id="45" name="標題 2"/>
          <p:cNvSpPr>
            <a:spLocks noGrp="1"/>
          </p:cNvSpPr>
          <p:nvPr>
            <p:ph type="ctrTitle"/>
          </p:nvPr>
        </p:nvSpPr>
        <p:spPr>
          <a:xfrm>
            <a:off x="566279" y="292536"/>
            <a:ext cx="11227653" cy="1102312"/>
          </a:xfrm>
        </p:spPr>
        <p:txBody>
          <a:bodyPr/>
          <a:lstStyle/>
          <a:p>
            <a:r>
              <a:rPr lang="zh-TW" altLang="en-US" u="sng" dirty="0"/>
              <a:t>什麼是經常性薪資</a:t>
            </a:r>
            <a:r>
              <a:rPr lang="en-US" altLang="zh-TW" u="sng" dirty="0"/>
              <a:t>?</a:t>
            </a:r>
            <a:endParaRPr lang="zh-TW" altLang="en-US" u="sng" dirty="0"/>
          </a:p>
        </p:txBody>
      </p:sp>
    </p:spTree>
    <p:extLst>
      <p:ext uri="{BB962C8B-B14F-4D97-AF65-F5344CB8AC3E}">
        <p14:creationId xmlns:p14="http://schemas.microsoft.com/office/powerpoint/2010/main" val="5650246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/>
              <a:t>15</a:t>
            </a:r>
            <a:endParaRPr lang="en-US" dirty="0"/>
          </a:p>
        </p:txBody>
      </p:sp>
      <p:grpSp>
        <p:nvGrpSpPr>
          <p:cNvPr id="6" name="群組 5"/>
          <p:cNvGrpSpPr/>
          <p:nvPr/>
        </p:nvGrpSpPr>
        <p:grpSpPr>
          <a:xfrm>
            <a:off x="9429546" y="313028"/>
            <a:ext cx="2469182" cy="769012"/>
            <a:chOff x="9770686" y="373988"/>
            <a:chExt cx="2143281" cy="667512"/>
          </a:xfrm>
          <a:solidFill>
            <a:srgbClr val="FF896D"/>
          </a:solidFill>
        </p:grpSpPr>
        <p:sp>
          <p:nvSpPr>
            <p:cNvPr id="7" name="矩形 6"/>
            <p:cNvSpPr/>
            <p:nvPr/>
          </p:nvSpPr>
          <p:spPr>
            <a:xfrm>
              <a:off x="9770686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Ｑ</a:t>
              </a:r>
            </a:p>
          </p:txBody>
        </p:sp>
        <p:sp>
          <p:nvSpPr>
            <p:cNvPr id="8" name="矩形 7"/>
            <p:cNvSpPr/>
            <p:nvPr/>
          </p:nvSpPr>
          <p:spPr>
            <a:xfrm>
              <a:off x="10508104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＆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11246455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Ａ</a:t>
              </a:r>
            </a:p>
          </p:txBody>
        </p:sp>
      </p:grpSp>
      <p:sp>
        <p:nvSpPr>
          <p:cNvPr id="17" name="標題 2"/>
          <p:cNvSpPr txBox="1">
            <a:spLocks/>
          </p:cNvSpPr>
          <p:nvPr/>
        </p:nvSpPr>
        <p:spPr>
          <a:xfrm>
            <a:off x="566279" y="219965"/>
            <a:ext cx="11227653" cy="19696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zh-TW" altLang="en-US" u="sng" dirty="0"/>
              <a:t>企業接受補貼後</a:t>
            </a:r>
            <a:endParaRPr lang="en-US" altLang="zh-TW" u="sng" dirty="0"/>
          </a:p>
          <a:p>
            <a:pPr>
              <a:lnSpc>
                <a:spcPct val="100000"/>
              </a:lnSpc>
            </a:pPr>
            <a:r>
              <a:rPr lang="zh-TW" altLang="en-US" u="sng" dirty="0"/>
              <a:t>應承諾事項有哪些</a:t>
            </a:r>
            <a:r>
              <a:rPr lang="en-US" altLang="zh-TW" u="sng" dirty="0"/>
              <a:t>?</a:t>
            </a:r>
            <a:endParaRPr lang="zh-TW" altLang="en-US" u="sng" dirty="0"/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6E3A43AB-BCF3-4E50-8733-A4D27EB611F8}"/>
              </a:ext>
            </a:extLst>
          </p:cNvPr>
          <p:cNvGrpSpPr/>
          <p:nvPr/>
        </p:nvGrpSpPr>
        <p:grpSpPr>
          <a:xfrm>
            <a:off x="650704" y="2324830"/>
            <a:ext cx="10890592" cy="3191191"/>
            <a:chOff x="788081" y="2411914"/>
            <a:chExt cx="10890592" cy="3191191"/>
          </a:xfrm>
        </p:grpSpPr>
        <p:sp>
          <p:nvSpPr>
            <p:cNvPr id="40" name="圓角矩形 39"/>
            <p:cNvSpPr/>
            <p:nvPr/>
          </p:nvSpPr>
          <p:spPr>
            <a:xfrm>
              <a:off x="980608" y="2411914"/>
              <a:ext cx="4745232" cy="1526797"/>
            </a:xfrm>
            <a:prstGeom prst="roundRect">
              <a:avLst/>
            </a:prstGeom>
            <a:noFill/>
            <a:ln w="28575">
              <a:solidFill>
                <a:srgbClr val="0C9B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2" name="圓角矩形 41"/>
            <p:cNvSpPr/>
            <p:nvPr/>
          </p:nvSpPr>
          <p:spPr>
            <a:xfrm>
              <a:off x="980608" y="4076308"/>
              <a:ext cx="4745232" cy="1526797"/>
            </a:xfrm>
            <a:prstGeom prst="roundRect">
              <a:avLst/>
            </a:prstGeom>
            <a:noFill/>
            <a:ln w="28575">
              <a:solidFill>
                <a:srgbClr val="0C9B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3" name="圓角矩形 42"/>
            <p:cNvSpPr/>
            <p:nvPr/>
          </p:nvSpPr>
          <p:spPr>
            <a:xfrm>
              <a:off x="5918367" y="2411914"/>
              <a:ext cx="5567779" cy="1526797"/>
            </a:xfrm>
            <a:prstGeom prst="roundRect">
              <a:avLst/>
            </a:prstGeom>
            <a:noFill/>
            <a:ln w="28575">
              <a:solidFill>
                <a:srgbClr val="0C9B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5" name="圓角矩形 44"/>
            <p:cNvSpPr/>
            <p:nvPr/>
          </p:nvSpPr>
          <p:spPr>
            <a:xfrm>
              <a:off x="5918367" y="4076308"/>
              <a:ext cx="5567779" cy="1526797"/>
            </a:xfrm>
            <a:prstGeom prst="roundRect">
              <a:avLst/>
            </a:prstGeom>
            <a:noFill/>
            <a:ln w="28575">
              <a:solidFill>
                <a:srgbClr val="0C9B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" name="矩形 26"/>
            <p:cNvSpPr/>
            <p:nvPr/>
          </p:nvSpPr>
          <p:spPr>
            <a:xfrm>
              <a:off x="2199591" y="2636703"/>
              <a:ext cx="3454792" cy="10772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zh-TW" sz="3200" b="1" dirty="0">
                  <a:solidFill>
                    <a:srgbClr val="FF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不可</a:t>
              </a:r>
              <a:r>
                <a:rPr lang="zh-TW" altLang="zh-TW" sz="3200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實施</a:t>
              </a:r>
              <a:endParaRPr lang="en-US" altLang="zh-TW" sz="3200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  <a:p>
              <a:r>
                <a:rPr lang="zh-TW" altLang="zh-TW" sz="3200" b="1" dirty="0">
                  <a:solidFill>
                    <a:srgbClr val="FF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減班休息 </a:t>
              </a:r>
              <a:r>
                <a:rPr lang="en-US" altLang="zh-TW" sz="3200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(</a:t>
              </a:r>
              <a:r>
                <a:rPr lang="zh-TW" altLang="zh-TW" sz="3200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無薪假</a:t>
              </a:r>
              <a:r>
                <a:rPr lang="en-US" altLang="zh-TW" sz="3200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)</a:t>
              </a:r>
            </a:p>
          </p:txBody>
        </p:sp>
        <p:sp>
          <p:nvSpPr>
            <p:cNvPr id="46" name="矩形 45"/>
            <p:cNvSpPr/>
            <p:nvPr/>
          </p:nvSpPr>
          <p:spPr>
            <a:xfrm>
              <a:off x="6952765" y="4516539"/>
              <a:ext cx="470035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zh-TW" sz="3200" b="1" dirty="0">
                  <a:solidFill>
                    <a:srgbClr val="FF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不可</a:t>
              </a:r>
              <a:r>
                <a:rPr lang="zh-TW" altLang="zh-TW" sz="3200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對員工</a:t>
              </a:r>
              <a:r>
                <a:rPr lang="zh-TW" altLang="zh-TW" sz="3200" b="1" dirty="0">
                  <a:solidFill>
                    <a:srgbClr val="FF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減薪</a:t>
              </a:r>
              <a:endParaRPr lang="zh-TW" altLang="en-US" sz="3200" b="1" u="sng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2199591" y="4454985"/>
              <a:ext cx="2717617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zh-TW" sz="4400" b="1" dirty="0">
                  <a:solidFill>
                    <a:srgbClr val="FF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不可</a:t>
              </a:r>
              <a:r>
                <a:rPr lang="zh-TW" altLang="en-US" sz="4400" b="1" dirty="0">
                  <a:solidFill>
                    <a:srgbClr val="FF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裁員</a:t>
              </a:r>
              <a:endParaRPr lang="en-US" altLang="zh-TW" sz="4400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>
              <a:off x="6978317" y="2870117"/>
              <a:ext cx="4700356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3200" b="1" dirty="0">
                  <a:solidFill>
                    <a:srgbClr val="FF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不可</a:t>
              </a:r>
              <a:r>
                <a:rPr lang="zh-TW" altLang="en-US" sz="3200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有</a:t>
              </a:r>
              <a:r>
                <a:rPr lang="zh-TW" altLang="en-US" sz="3200" b="1" dirty="0">
                  <a:solidFill>
                    <a:srgbClr val="FF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解散</a:t>
              </a:r>
              <a:r>
                <a:rPr lang="zh-TW" altLang="en-US" sz="3200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或</a:t>
              </a:r>
              <a:r>
                <a:rPr lang="zh-TW" altLang="en-US" sz="3200" b="1" dirty="0">
                  <a:solidFill>
                    <a:srgbClr val="FF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歇業情事</a:t>
              </a:r>
              <a:endParaRPr lang="zh-TW" altLang="en-US" sz="3200" b="1" u="sng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pic>
          <p:nvPicPr>
            <p:cNvPr id="52" name="圖片 51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AFAFA"/>
                </a:clrFrom>
                <a:clrTo>
                  <a:srgbClr val="FAFAFA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031462" y="2636703"/>
              <a:ext cx="1117275" cy="1035563"/>
            </a:xfrm>
            <a:prstGeom prst="rect">
              <a:avLst/>
            </a:prstGeom>
          </p:spPr>
        </p:pic>
        <p:pic>
          <p:nvPicPr>
            <p:cNvPr id="53" name="圖片 52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AFAFA"/>
                </a:clrFrom>
                <a:clrTo>
                  <a:srgbClr val="FAFAFA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149153" y="4388986"/>
              <a:ext cx="999584" cy="791972"/>
            </a:xfrm>
            <a:prstGeom prst="rect">
              <a:avLst/>
            </a:prstGeom>
          </p:spPr>
        </p:pic>
        <p:pic>
          <p:nvPicPr>
            <p:cNvPr id="54" name="圖片 53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AFAFA"/>
                </a:clrFrom>
                <a:clrTo>
                  <a:srgbClr val="FAFAFA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999929" y="2636703"/>
              <a:ext cx="1026765" cy="982397"/>
            </a:xfrm>
            <a:prstGeom prst="rect">
              <a:avLst/>
            </a:prstGeom>
          </p:spPr>
        </p:pic>
        <p:sp>
          <p:nvSpPr>
            <p:cNvPr id="33" name="乘號 32"/>
            <p:cNvSpPr/>
            <p:nvPr/>
          </p:nvSpPr>
          <p:spPr>
            <a:xfrm>
              <a:off x="788081" y="2634292"/>
              <a:ext cx="1082040" cy="1082040"/>
            </a:xfrm>
            <a:prstGeom prst="mathMultiply">
              <a:avLst>
                <a:gd name="adj1" fmla="val 14520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5" name="乘號 54"/>
            <p:cNvSpPr/>
            <p:nvPr/>
          </p:nvSpPr>
          <p:spPr>
            <a:xfrm>
              <a:off x="788081" y="4243952"/>
              <a:ext cx="1082040" cy="1082040"/>
            </a:xfrm>
            <a:prstGeom prst="mathMultiply">
              <a:avLst>
                <a:gd name="adj1" fmla="val 14520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7" name="乘號 56"/>
            <p:cNvSpPr/>
            <p:nvPr/>
          </p:nvSpPr>
          <p:spPr>
            <a:xfrm>
              <a:off x="5703750" y="2631881"/>
              <a:ext cx="1082040" cy="1082040"/>
            </a:xfrm>
            <a:prstGeom prst="mathMultiply">
              <a:avLst>
                <a:gd name="adj1" fmla="val 14520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8FAFB"/>
                </a:clrFrom>
                <a:clrTo>
                  <a:srgbClr val="F8FAFB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226653" y="4336804"/>
              <a:ext cx="666446" cy="1005802"/>
            </a:xfrm>
            <a:prstGeom prst="rect">
              <a:avLst/>
            </a:prstGeom>
          </p:spPr>
        </p:pic>
        <p:sp>
          <p:nvSpPr>
            <p:cNvPr id="61" name="乘號 60"/>
            <p:cNvSpPr/>
            <p:nvPr/>
          </p:nvSpPr>
          <p:spPr>
            <a:xfrm>
              <a:off x="5725840" y="4317473"/>
              <a:ext cx="1082040" cy="1082040"/>
            </a:xfrm>
            <a:prstGeom prst="mathMultiply">
              <a:avLst>
                <a:gd name="adj1" fmla="val 14520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" name="矩形 1">
            <a:extLst>
              <a:ext uri="{FF2B5EF4-FFF2-40B4-BE49-F238E27FC236}">
                <a16:creationId xmlns:a16="http://schemas.microsoft.com/office/drawing/2014/main" id="{C7603255-33BB-45E1-A188-E48694FA441D}"/>
              </a:ext>
            </a:extLst>
          </p:cNvPr>
          <p:cNvSpPr/>
          <p:nvPr/>
        </p:nvSpPr>
        <p:spPr>
          <a:xfrm>
            <a:off x="617577" y="5592058"/>
            <a:ext cx="1095684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申請文件之內容若有</a:t>
            </a:r>
            <a:r>
              <a:rPr lang="zh-TW" altLang="en-US" sz="3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不實</a:t>
            </a:r>
            <a:r>
              <a:rPr lang="zh-TW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，得</a:t>
            </a:r>
            <a:r>
              <a:rPr lang="zh-TW" altLang="en-US" sz="3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撤銷</a:t>
            </a:r>
            <a:r>
              <a:rPr lang="zh-TW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或</a:t>
            </a:r>
            <a:r>
              <a:rPr lang="zh-TW" altLang="en-US" sz="3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廢止補貼</a:t>
            </a:r>
            <a:r>
              <a:rPr lang="zh-TW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，</a:t>
            </a:r>
            <a:endParaRPr lang="en-US" altLang="zh-TW" sz="2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zh-TW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並</a:t>
            </a:r>
            <a:r>
              <a:rPr lang="zh-TW" altLang="en-US" sz="32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追回</a:t>
            </a:r>
            <a:r>
              <a:rPr lang="zh-TW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已撥付之全部或一部</a:t>
            </a:r>
            <a:r>
              <a:rPr lang="zh-TW" altLang="en-US" sz="32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款項</a:t>
            </a:r>
            <a:endParaRPr lang="zh-TW" altLang="en-US" sz="2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416193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/>
              <a:t>16</a:t>
            </a:r>
            <a:endParaRPr lang="en-US" dirty="0"/>
          </a:p>
        </p:txBody>
      </p:sp>
      <p:grpSp>
        <p:nvGrpSpPr>
          <p:cNvPr id="6" name="群組 5"/>
          <p:cNvGrpSpPr/>
          <p:nvPr/>
        </p:nvGrpSpPr>
        <p:grpSpPr>
          <a:xfrm>
            <a:off x="9429546" y="313028"/>
            <a:ext cx="2469182" cy="769012"/>
            <a:chOff x="9770686" y="373988"/>
            <a:chExt cx="2143281" cy="667512"/>
          </a:xfrm>
          <a:solidFill>
            <a:srgbClr val="FF896D"/>
          </a:solidFill>
        </p:grpSpPr>
        <p:sp>
          <p:nvSpPr>
            <p:cNvPr id="7" name="矩形 6"/>
            <p:cNvSpPr/>
            <p:nvPr/>
          </p:nvSpPr>
          <p:spPr>
            <a:xfrm>
              <a:off x="9770686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Ｑ</a:t>
              </a:r>
            </a:p>
          </p:txBody>
        </p:sp>
        <p:sp>
          <p:nvSpPr>
            <p:cNvPr id="8" name="矩形 7"/>
            <p:cNvSpPr/>
            <p:nvPr/>
          </p:nvSpPr>
          <p:spPr>
            <a:xfrm>
              <a:off x="10508104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＆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11246455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Ａ</a:t>
              </a:r>
            </a:p>
          </p:txBody>
        </p:sp>
      </p:grpSp>
      <p:sp>
        <p:nvSpPr>
          <p:cNvPr id="17" name="標題 2"/>
          <p:cNvSpPr txBox="1">
            <a:spLocks/>
          </p:cNvSpPr>
          <p:nvPr/>
        </p:nvSpPr>
        <p:spPr>
          <a:xfrm>
            <a:off x="3230880" y="292535"/>
            <a:ext cx="8563052" cy="19696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zh-TW" altLang="en-US" u="sng" dirty="0"/>
              <a:t>何時可開始申請</a:t>
            </a:r>
            <a:r>
              <a:rPr lang="en-US" altLang="zh-TW" u="sng" dirty="0"/>
              <a:t>?</a:t>
            </a:r>
            <a:br>
              <a:rPr lang="en-US" altLang="zh-TW" u="sng" dirty="0"/>
            </a:br>
            <a:r>
              <a:rPr lang="zh-TW" altLang="en-US" u="sng" dirty="0"/>
              <a:t>何時可拿到錢</a:t>
            </a:r>
            <a:r>
              <a:rPr lang="en-US" altLang="zh-TW" u="sng" dirty="0"/>
              <a:t>?</a:t>
            </a:r>
            <a:endParaRPr lang="zh-TW" altLang="en-US" u="sng" dirty="0"/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AA7C751D-368E-476C-A151-996FEF14D0C7}"/>
              </a:ext>
            </a:extLst>
          </p:cNvPr>
          <p:cNvSpPr txBox="1"/>
          <p:nvPr/>
        </p:nvSpPr>
        <p:spPr>
          <a:xfrm>
            <a:off x="115148" y="2792928"/>
            <a:ext cx="11961704" cy="1272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一、申請期間自</a:t>
            </a:r>
            <a:r>
              <a:rPr lang="en-US" altLang="zh-TW" sz="36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109</a:t>
            </a:r>
            <a:r>
              <a:rPr lang="zh-TW" altLang="en-US" sz="36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年</a:t>
            </a:r>
            <a:r>
              <a:rPr lang="en-US" altLang="zh-TW" sz="36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</a:t>
            </a:r>
            <a:r>
              <a:rPr lang="zh-TW" altLang="en-US" sz="36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月</a:t>
            </a:r>
            <a:r>
              <a:rPr lang="en-US" altLang="zh-TW" sz="36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21</a:t>
            </a:r>
            <a:r>
              <a:rPr lang="zh-TW" altLang="en-US" sz="36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日</a:t>
            </a:r>
            <a:r>
              <a:rPr lang="zh-TW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起至</a:t>
            </a:r>
            <a:r>
              <a:rPr lang="en-US" altLang="zh-TW" sz="36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109</a:t>
            </a:r>
            <a:r>
              <a:rPr lang="zh-TW" altLang="en-US" sz="36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年</a:t>
            </a:r>
            <a:r>
              <a:rPr lang="en-US" altLang="zh-TW" sz="36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7</a:t>
            </a:r>
            <a:r>
              <a:rPr lang="zh-TW" altLang="en-US" sz="36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月</a:t>
            </a:r>
            <a:r>
              <a:rPr lang="en-US" altLang="zh-TW" sz="36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31</a:t>
            </a:r>
            <a:r>
              <a:rPr lang="zh-TW" altLang="en-US" sz="36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日</a:t>
            </a:r>
            <a:r>
              <a:rPr lang="zh-TW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</a:p>
          <a:p>
            <a:pPr>
              <a:lnSpc>
                <a:spcPts val="4000"/>
              </a:lnSpc>
              <a:spcBef>
                <a:spcPts val="600"/>
              </a:spcBef>
              <a:spcAft>
                <a:spcPts val="600"/>
              </a:spcAft>
            </a:pPr>
            <a:r>
              <a:rPr lang="zh-TW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二、艱困企業申請後，以</a:t>
            </a:r>
            <a:r>
              <a:rPr lang="zh-TW" altLang="en-US" sz="36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最快速度</a:t>
            </a:r>
            <a:r>
              <a:rPr lang="zh-TW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核撥，約</a:t>
            </a:r>
            <a:r>
              <a:rPr lang="en-US" altLang="zh-TW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5</a:t>
            </a:r>
            <a:r>
              <a:rPr lang="zh-TW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至</a:t>
            </a:r>
            <a:r>
              <a:rPr lang="en-US" altLang="zh-TW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7</a:t>
            </a:r>
            <a:r>
              <a:rPr lang="zh-TW" altLang="en-US" sz="36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個工作天。</a:t>
            </a:r>
            <a:endParaRPr lang="en-US" altLang="zh-TW" sz="36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532695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/>
              <a:t>17</a:t>
            </a:r>
            <a:endParaRPr lang="en-US" dirty="0"/>
          </a:p>
        </p:txBody>
      </p:sp>
      <p:grpSp>
        <p:nvGrpSpPr>
          <p:cNvPr id="6" name="群組 5"/>
          <p:cNvGrpSpPr/>
          <p:nvPr/>
        </p:nvGrpSpPr>
        <p:grpSpPr>
          <a:xfrm>
            <a:off x="9429546" y="313028"/>
            <a:ext cx="2469182" cy="769012"/>
            <a:chOff x="9770686" y="373988"/>
            <a:chExt cx="2143281" cy="667512"/>
          </a:xfrm>
          <a:solidFill>
            <a:srgbClr val="FF896D"/>
          </a:solidFill>
        </p:grpSpPr>
        <p:sp>
          <p:nvSpPr>
            <p:cNvPr id="7" name="矩形 6"/>
            <p:cNvSpPr/>
            <p:nvPr/>
          </p:nvSpPr>
          <p:spPr>
            <a:xfrm>
              <a:off x="9770686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Ｑ</a:t>
              </a:r>
            </a:p>
          </p:txBody>
        </p:sp>
        <p:sp>
          <p:nvSpPr>
            <p:cNvPr id="8" name="矩形 7"/>
            <p:cNvSpPr/>
            <p:nvPr/>
          </p:nvSpPr>
          <p:spPr>
            <a:xfrm>
              <a:off x="10508104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＆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11246455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Ａ</a:t>
              </a:r>
            </a:p>
          </p:txBody>
        </p:sp>
      </p:grpSp>
      <p:sp>
        <p:nvSpPr>
          <p:cNvPr id="41" name="標題 2"/>
          <p:cNvSpPr>
            <a:spLocks noGrp="1"/>
          </p:cNvSpPr>
          <p:nvPr>
            <p:ph type="ctrTitle"/>
          </p:nvPr>
        </p:nvSpPr>
        <p:spPr>
          <a:xfrm>
            <a:off x="535799" y="202666"/>
            <a:ext cx="11227653" cy="1102312"/>
          </a:xfrm>
        </p:spPr>
        <p:txBody>
          <a:bodyPr/>
          <a:lstStyle/>
          <a:p>
            <a:r>
              <a:rPr lang="zh-TW" altLang="en-US" u="sng" dirty="0"/>
              <a:t>我要怎麼申請？</a:t>
            </a:r>
          </a:p>
        </p:txBody>
      </p:sp>
      <p:grpSp>
        <p:nvGrpSpPr>
          <p:cNvPr id="106" name="群組 105">
            <a:extLst>
              <a:ext uri="{FF2B5EF4-FFF2-40B4-BE49-F238E27FC236}">
                <a16:creationId xmlns:a16="http://schemas.microsoft.com/office/drawing/2014/main" id="{6FFE8D17-E939-429E-B0D8-A755BF09ADC1}"/>
              </a:ext>
            </a:extLst>
          </p:cNvPr>
          <p:cNvGrpSpPr/>
          <p:nvPr/>
        </p:nvGrpSpPr>
        <p:grpSpPr>
          <a:xfrm>
            <a:off x="2176790" y="1739282"/>
            <a:ext cx="7838420" cy="4491934"/>
            <a:chOff x="1957212" y="1739282"/>
            <a:chExt cx="7838420" cy="4491934"/>
          </a:xfrm>
        </p:grpSpPr>
        <p:sp>
          <p:nvSpPr>
            <p:cNvPr id="84" name="Rounded Rectangle 71">
              <a:extLst>
                <a:ext uri="{FF2B5EF4-FFF2-40B4-BE49-F238E27FC236}">
                  <a16:creationId xmlns:a16="http://schemas.microsoft.com/office/drawing/2014/main" id="{7D0BCF7D-5706-4743-9547-30B7A843D0E5}"/>
                </a:ext>
              </a:extLst>
            </p:cNvPr>
            <p:cNvSpPr/>
            <p:nvPr/>
          </p:nvSpPr>
          <p:spPr>
            <a:xfrm>
              <a:off x="2029782" y="4551458"/>
              <a:ext cx="1680996" cy="1679758"/>
            </a:xfrm>
            <a:prstGeom prst="roundRect">
              <a:avLst>
                <a:gd name="adj" fmla="val 7734"/>
              </a:avLst>
            </a:prstGeom>
            <a:solidFill>
              <a:srgbClr val="0C9B74"/>
            </a:solidFill>
            <a:ln w="25400">
              <a:solidFill>
                <a:srgbClr val="0C9B74"/>
              </a:solidFill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0" dirty="0"/>
            </a:p>
          </p:txBody>
        </p:sp>
        <p:sp>
          <p:nvSpPr>
            <p:cNvPr id="13" name="橢圓 12"/>
            <p:cNvSpPr/>
            <p:nvPr/>
          </p:nvSpPr>
          <p:spPr>
            <a:xfrm>
              <a:off x="2192100" y="4713157"/>
              <a:ext cx="1356360" cy="135636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7" name="文字方塊 86"/>
            <p:cNvSpPr txBox="1"/>
            <p:nvPr/>
          </p:nvSpPr>
          <p:spPr>
            <a:xfrm flipH="1">
              <a:off x="2642042" y="4883506"/>
              <a:ext cx="99826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30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紙本</a:t>
              </a:r>
              <a:endParaRPr lang="en-US" altLang="zh-TW" sz="3000" b="1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 algn="ctr"/>
              <a:r>
                <a:rPr lang="zh-TW" altLang="en-US" sz="30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申請</a:t>
              </a:r>
            </a:p>
          </p:txBody>
        </p:sp>
        <p:pic>
          <p:nvPicPr>
            <p:cNvPr id="89" name="圖片 88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8FAFB"/>
                </a:clrFrom>
                <a:clrTo>
                  <a:srgbClr val="F8FAFB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957212" y="4990754"/>
              <a:ext cx="794705" cy="801166"/>
            </a:xfrm>
            <a:prstGeom prst="rect">
              <a:avLst/>
            </a:prstGeom>
          </p:spPr>
        </p:pic>
        <p:pic>
          <p:nvPicPr>
            <p:cNvPr id="2051" name="Picture 3" descr="C:\Users\tmpdoc71\Downloads\200320212746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034" t="7639" r="6366" b="7240"/>
            <a:stretch/>
          </p:blipFill>
          <p:spPr bwMode="auto">
            <a:xfrm>
              <a:off x="4732844" y="2437740"/>
              <a:ext cx="1341515" cy="1333995"/>
            </a:xfrm>
            <a:prstGeom prst="rect">
              <a:avLst/>
            </a:prstGeom>
            <a:noFill/>
            <a:ln w="38100">
              <a:solidFill>
                <a:srgbClr val="FFC000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矩形 1"/>
            <p:cNvSpPr/>
            <p:nvPr/>
          </p:nvSpPr>
          <p:spPr>
            <a:xfrm>
              <a:off x="6107326" y="3466799"/>
              <a:ext cx="285116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1600" u="sng" dirty="0"/>
                <a:t>https://csm-subsidy.cdri.org.tw/</a:t>
              </a:r>
              <a:endParaRPr lang="zh-TW" altLang="en-US" sz="1600" dirty="0"/>
            </a:p>
          </p:txBody>
        </p:sp>
        <p:sp>
          <p:nvSpPr>
            <p:cNvPr id="94" name="Rounded Rectangle 71">
              <a:extLst>
                <a:ext uri="{FF2B5EF4-FFF2-40B4-BE49-F238E27FC236}">
                  <a16:creationId xmlns:a16="http://schemas.microsoft.com/office/drawing/2014/main" id="{C4E36998-1669-46BE-AEA4-5B38497A5125}"/>
                </a:ext>
              </a:extLst>
            </p:cNvPr>
            <p:cNvSpPr/>
            <p:nvPr/>
          </p:nvSpPr>
          <p:spPr>
            <a:xfrm>
              <a:off x="2018427" y="1869908"/>
              <a:ext cx="1680996" cy="1681200"/>
            </a:xfrm>
            <a:prstGeom prst="roundRect">
              <a:avLst>
                <a:gd name="adj" fmla="val 7734"/>
              </a:avLst>
            </a:prstGeom>
            <a:solidFill>
              <a:srgbClr val="0C9B74"/>
            </a:solidFill>
            <a:ln w="25400">
              <a:solidFill>
                <a:srgbClr val="0C9B74"/>
              </a:solidFill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0" dirty="0"/>
            </a:p>
          </p:txBody>
        </p:sp>
        <p:sp>
          <p:nvSpPr>
            <p:cNvPr id="99" name="橢圓 98">
              <a:extLst>
                <a:ext uri="{FF2B5EF4-FFF2-40B4-BE49-F238E27FC236}">
                  <a16:creationId xmlns:a16="http://schemas.microsoft.com/office/drawing/2014/main" id="{20403EB4-0C34-4DA5-95F1-8F8BF0B10EC4}"/>
                </a:ext>
              </a:extLst>
            </p:cNvPr>
            <p:cNvSpPr/>
            <p:nvPr/>
          </p:nvSpPr>
          <p:spPr>
            <a:xfrm>
              <a:off x="2165505" y="2032328"/>
              <a:ext cx="1356360" cy="135636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3" name="文字方塊 102">
              <a:extLst>
                <a:ext uri="{FF2B5EF4-FFF2-40B4-BE49-F238E27FC236}">
                  <a16:creationId xmlns:a16="http://schemas.microsoft.com/office/drawing/2014/main" id="{E9982C6C-A960-4315-A92C-BF07040DA15E}"/>
                </a:ext>
              </a:extLst>
            </p:cNvPr>
            <p:cNvSpPr txBox="1"/>
            <p:nvPr/>
          </p:nvSpPr>
          <p:spPr>
            <a:xfrm flipH="1">
              <a:off x="2642042" y="2202677"/>
              <a:ext cx="95308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30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網路</a:t>
              </a:r>
              <a:endParaRPr lang="en-US" altLang="zh-TW" sz="3000" b="1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  <a:p>
              <a:pPr algn="ctr"/>
              <a:r>
                <a:rPr lang="zh-TW" altLang="en-US" sz="3000" b="1" dirty="0">
                  <a:latin typeface="Microsoft YaHei UI" panose="020B0503020204020204" pitchFamily="34" charset="-122"/>
                  <a:ea typeface="Microsoft YaHei UI" panose="020B0503020204020204" pitchFamily="34" charset="-122"/>
                </a:rPr>
                <a:t>申請</a:t>
              </a:r>
            </a:p>
          </p:txBody>
        </p:sp>
        <p:pic>
          <p:nvPicPr>
            <p:cNvPr id="105" name="圖片 104">
              <a:extLst>
                <a:ext uri="{FF2B5EF4-FFF2-40B4-BE49-F238E27FC236}">
                  <a16:creationId xmlns:a16="http://schemas.microsoft.com/office/drawing/2014/main" id="{54827DA9-EEEF-4F64-960F-252804D8DF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8FAFB"/>
                </a:clrFrom>
                <a:clrTo>
                  <a:srgbClr val="F8FAFB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957212" y="2357315"/>
              <a:ext cx="758284" cy="706386"/>
            </a:xfrm>
            <a:prstGeom prst="rect">
              <a:avLst/>
            </a:prstGeom>
          </p:spPr>
        </p:pic>
        <p:sp>
          <p:nvSpPr>
            <p:cNvPr id="57" name="矩形 56">
              <a:extLst>
                <a:ext uri="{FF2B5EF4-FFF2-40B4-BE49-F238E27FC236}">
                  <a16:creationId xmlns:a16="http://schemas.microsoft.com/office/drawing/2014/main" id="{C56C2423-7BF3-48BA-98FE-7FC9442D6843}"/>
                </a:ext>
              </a:extLst>
            </p:cNvPr>
            <p:cNvSpPr/>
            <p:nvPr/>
          </p:nvSpPr>
          <p:spPr>
            <a:xfrm>
              <a:off x="4863795" y="5313226"/>
              <a:ext cx="4931837" cy="6052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4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zh-TW" altLang="zh-TW" sz="36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中華郵政</a:t>
              </a:r>
              <a:r>
                <a:rPr lang="en-US" altLang="zh-TW" sz="36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3-111</a:t>
              </a:r>
              <a:r>
                <a:rPr lang="zh-TW" altLang="zh-TW" sz="36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號信箱</a:t>
              </a:r>
            </a:p>
          </p:txBody>
        </p:sp>
        <p:sp>
          <p:nvSpPr>
            <p:cNvPr id="63" name="矩形 62">
              <a:extLst>
                <a:ext uri="{FF2B5EF4-FFF2-40B4-BE49-F238E27FC236}">
                  <a16:creationId xmlns:a16="http://schemas.microsoft.com/office/drawing/2014/main" id="{44CAAA76-95C9-4BE0-A8C1-A8C2AB3C5A0E}"/>
                </a:ext>
              </a:extLst>
            </p:cNvPr>
            <p:cNvSpPr/>
            <p:nvPr/>
          </p:nvSpPr>
          <p:spPr>
            <a:xfrm>
              <a:off x="3915604" y="4420832"/>
              <a:ext cx="5042888" cy="5502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4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zh-TW" altLang="zh-TW" sz="2400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以掛號郵寄，送達日期以郵戳為憑</a:t>
              </a:r>
              <a:endParaRPr lang="zh-TW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pic>
          <p:nvPicPr>
            <p:cNvPr id="65" name="圖片 64" descr="一張含有 標誌 的圖片&#10;&#10;自動產生的描述">
              <a:extLst>
                <a:ext uri="{FF2B5EF4-FFF2-40B4-BE49-F238E27FC236}">
                  <a16:creationId xmlns:a16="http://schemas.microsoft.com/office/drawing/2014/main" id="{82970B6A-74DB-4FDD-8C4F-85B464961E3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8402" y="5255873"/>
              <a:ext cx="720000" cy="720000"/>
            </a:xfrm>
            <a:prstGeom prst="rect">
              <a:avLst/>
            </a:prstGeom>
          </p:spPr>
        </p:pic>
        <p:sp>
          <p:nvSpPr>
            <p:cNvPr id="72" name="矩形 71">
              <a:extLst>
                <a:ext uri="{FF2B5EF4-FFF2-40B4-BE49-F238E27FC236}">
                  <a16:creationId xmlns:a16="http://schemas.microsoft.com/office/drawing/2014/main" id="{638597FC-D5E9-4747-8BE2-64E97B80913C}"/>
                </a:ext>
              </a:extLst>
            </p:cNvPr>
            <p:cNvSpPr/>
            <p:nvPr/>
          </p:nvSpPr>
          <p:spPr>
            <a:xfrm>
              <a:off x="3915603" y="1739282"/>
              <a:ext cx="5109091" cy="5565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4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zh-TW" altLang="zh-TW" sz="2400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補貼商業服務業之艱困事業申請網站</a:t>
              </a:r>
              <a:endParaRPr lang="zh-TW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pic>
          <p:nvPicPr>
            <p:cNvPr id="77" name="圖片 76" descr="一張含有 時鐘, 物件 的圖片&#10;&#10;自動產生的描述">
              <a:extLst>
                <a:ext uri="{FF2B5EF4-FFF2-40B4-BE49-F238E27FC236}">
                  <a16:creationId xmlns:a16="http://schemas.microsoft.com/office/drawing/2014/main" id="{A2FE22E2-B894-4315-9ED5-843B618A744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15603" y="2917275"/>
              <a:ext cx="720000" cy="72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6056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ctrTitle"/>
          </p:nvPr>
        </p:nvSpPr>
        <p:spPr>
          <a:xfrm>
            <a:off x="566279" y="292536"/>
            <a:ext cx="11227653" cy="1102312"/>
          </a:xfrm>
        </p:spPr>
        <p:txBody>
          <a:bodyPr/>
          <a:lstStyle/>
          <a:p>
            <a:r>
              <a:rPr lang="zh-TW" altLang="en-US" u="sng" dirty="0"/>
              <a:t>哪些行業可申請</a:t>
            </a:r>
            <a:r>
              <a:rPr lang="en-US" altLang="zh-TW" u="sng" dirty="0"/>
              <a:t>?</a:t>
            </a:r>
            <a:endParaRPr lang="zh-TW" altLang="en-US" u="sng" dirty="0"/>
          </a:p>
        </p:txBody>
      </p:sp>
      <p:grpSp>
        <p:nvGrpSpPr>
          <p:cNvPr id="7" name="群組 6"/>
          <p:cNvGrpSpPr/>
          <p:nvPr/>
        </p:nvGrpSpPr>
        <p:grpSpPr>
          <a:xfrm>
            <a:off x="9429546" y="313028"/>
            <a:ext cx="2469182" cy="769012"/>
            <a:chOff x="9770686" y="373988"/>
            <a:chExt cx="2143281" cy="667512"/>
          </a:xfrm>
          <a:solidFill>
            <a:srgbClr val="FF896D"/>
          </a:solidFill>
        </p:grpSpPr>
        <p:sp>
          <p:nvSpPr>
            <p:cNvPr id="8" name="矩形 7"/>
            <p:cNvSpPr/>
            <p:nvPr/>
          </p:nvSpPr>
          <p:spPr>
            <a:xfrm>
              <a:off x="9770686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Ｑ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10508104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＆</a:t>
              </a:r>
            </a:p>
          </p:txBody>
        </p:sp>
        <p:sp>
          <p:nvSpPr>
            <p:cNvPr id="10" name="矩形 9"/>
            <p:cNvSpPr/>
            <p:nvPr/>
          </p:nvSpPr>
          <p:spPr>
            <a:xfrm>
              <a:off x="11246455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Ａ</a:t>
              </a:r>
            </a:p>
          </p:txBody>
        </p:sp>
      </p:grpSp>
      <p:sp>
        <p:nvSpPr>
          <p:cNvPr id="36" name="投影片編號版面配置區 1"/>
          <p:cNvSpPr>
            <a:spLocks noGrp="1"/>
          </p:cNvSpPr>
          <p:nvPr>
            <p:ph type="sldNum" sz="quarter" idx="12"/>
          </p:nvPr>
        </p:nvSpPr>
        <p:spPr>
          <a:xfrm>
            <a:off x="9267126" y="6339196"/>
            <a:ext cx="2743200" cy="365125"/>
          </a:xfrm>
        </p:spPr>
        <p:txBody>
          <a:bodyPr/>
          <a:lstStyle/>
          <a:p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20321CBA-F53D-47A8-9576-0659A3C25C39}"/>
              </a:ext>
            </a:extLst>
          </p:cNvPr>
          <p:cNvSpPr/>
          <p:nvPr/>
        </p:nvSpPr>
        <p:spPr>
          <a:xfrm>
            <a:off x="3336270" y="6065043"/>
            <a:ext cx="55194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2400" b="1" dirty="0">
                <a:solidFill>
                  <a:schemeClr val="accent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以</a:t>
            </a:r>
            <a:r>
              <a:rPr lang="zh-TW" altLang="en-US" sz="3200" b="1" dirty="0">
                <a:solidFill>
                  <a:schemeClr val="accent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財政部稅籍登記</a:t>
            </a:r>
            <a:r>
              <a:rPr lang="zh-TW" altLang="en-US" sz="2400" b="1" dirty="0">
                <a:solidFill>
                  <a:schemeClr val="accent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之營業項目為準</a:t>
            </a: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FA4F2244-1303-4549-ACAF-C2FF6F5B2BCC}"/>
              </a:ext>
            </a:extLst>
          </p:cNvPr>
          <p:cNvGrpSpPr/>
          <p:nvPr/>
        </p:nvGrpSpPr>
        <p:grpSpPr>
          <a:xfrm>
            <a:off x="2698394" y="1427096"/>
            <a:ext cx="6795212" cy="4547129"/>
            <a:chOff x="2539299" y="1285202"/>
            <a:chExt cx="6795212" cy="4547129"/>
          </a:xfrm>
        </p:grpSpPr>
        <p:grpSp>
          <p:nvGrpSpPr>
            <p:cNvPr id="16" name="群組 15"/>
            <p:cNvGrpSpPr/>
            <p:nvPr/>
          </p:nvGrpSpPr>
          <p:grpSpPr>
            <a:xfrm>
              <a:off x="2539299" y="1935340"/>
              <a:ext cx="6795212" cy="3896991"/>
              <a:chOff x="5416062" y="2140298"/>
              <a:chExt cx="6377870" cy="4243170"/>
            </a:xfrm>
          </p:grpSpPr>
          <p:sp>
            <p:nvSpPr>
              <p:cNvPr id="11" name="圓角矩形 10"/>
              <p:cNvSpPr/>
              <p:nvPr/>
            </p:nvSpPr>
            <p:spPr>
              <a:xfrm>
                <a:off x="5416062" y="2140299"/>
                <a:ext cx="6377870" cy="4243169"/>
              </a:xfrm>
              <a:prstGeom prst="roundRect">
                <a:avLst>
                  <a:gd name="adj" fmla="val 7576"/>
                </a:avLst>
              </a:prstGeom>
              <a:noFill/>
              <a:ln w="38100">
                <a:solidFill>
                  <a:srgbClr val="FF896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" name="圓角化同側角落矩形 11"/>
              <p:cNvSpPr/>
              <p:nvPr/>
            </p:nvSpPr>
            <p:spPr>
              <a:xfrm>
                <a:off x="5416062" y="2140298"/>
                <a:ext cx="6377870" cy="894303"/>
              </a:xfrm>
              <a:prstGeom prst="round2SameRect">
                <a:avLst>
                  <a:gd name="adj1" fmla="val 37116"/>
                  <a:gd name="adj2" fmla="val 0"/>
                </a:avLst>
              </a:prstGeom>
              <a:solidFill>
                <a:srgbClr val="FF896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13" name="矩形 12"/>
            <p:cNvSpPr/>
            <p:nvPr/>
          </p:nvSpPr>
          <p:spPr>
            <a:xfrm>
              <a:off x="4868165" y="1999491"/>
              <a:ext cx="2749471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40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商業服務業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3231311" y="3390563"/>
              <a:ext cx="2308645" cy="22467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28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1.</a:t>
              </a:r>
              <a:r>
                <a:rPr lang="zh-TW" altLang="en-US" sz="28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零售業</a:t>
              </a:r>
              <a:endParaRPr lang="en-US" altLang="zh-TW" sz="2800" b="1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  <a:p>
              <a:r>
                <a:rPr lang="en-US" altLang="zh-TW" sz="28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2.</a:t>
              </a:r>
              <a:r>
                <a:rPr lang="zh-TW" altLang="en-US" sz="28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餐飲業</a:t>
              </a:r>
              <a:endParaRPr lang="en-US" altLang="zh-TW" sz="2800" b="1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  <a:p>
              <a:r>
                <a:rPr lang="en-US" altLang="zh-TW" sz="28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3.</a:t>
              </a:r>
              <a:r>
                <a:rPr lang="zh-TW" altLang="en-US" sz="28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倉儲業</a:t>
              </a:r>
              <a:endParaRPr lang="en-US" altLang="zh-TW" sz="2800" b="1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  <a:p>
              <a:r>
                <a:rPr lang="en-US" altLang="zh-TW" sz="28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4.</a:t>
              </a:r>
              <a:r>
                <a:rPr lang="zh-TW" altLang="en-US" sz="28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視聽歌唱業</a:t>
              </a:r>
              <a:endParaRPr lang="en-US" altLang="zh-TW" sz="2800" b="1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  <a:p>
              <a:r>
                <a:rPr lang="en-US" altLang="zh-TW" sz="28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5.</a:t>
              </a:r>
              <a:r>
                <a:rPr lang="zh-TW" altLang="en-US" sz="28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洗衣業</a:t>
              </a:r>
              <a:endParaRPr lang="zh-TW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6242901" y="3390563"/>
              <a:ext cx="2662908" cy="18158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28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6.</a:t>
              </a:r>
              <a:r>
                <a:rPr lang="zh-TW" altLang="en-US" sz="28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婚紗業</a:t>
              </a:r>
              <a:endParaRPr lang="en-US" altLang="zh-TW" sz="2800" b="1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  <a:p>
              <a:r>
                <a:rPr lang="en-US" altLang="zh-TW" sz="28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7.</a:t>
              </a:r>
              <a:r>
                <a:rPr lang="zh-TW" altLang="en-US" sz="28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攝影業</a:t>
              </a:r>
              <a:endParaRPr lang="en-US" altLang="zh-TW" sz="2800" b="1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  <a:p>
              <a:r>
                <a:rPr lang="en-US" altLang="zh-TW" sz="28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8.</a:t>
              </a:r>
              <a:r>
                <a:rPr lang="zh-TW" altLang="en-US" sz="28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美髮及美容業</a:t>
              </a:r>
              <a:endParaRPr lang="en-US" altLang="zh-TW" sz="2800" b="1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  <a:p>
              <a:r>
                <a:rPr lang="en-US" altLang="zh-TW" sz="28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9.</a:t>
              </a:r>
              <a:r>
                <a:rPr lang="zh-TW" altLang="en-US" sz="28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批發業</a:t>
              </a:r>
              <a:endParaRPr lang="zh-TW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2666765" y="2856210"/>
              <a:ext cx="233910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2800" b="1" dirty="0">
                  <a:solidFill>
                    <a:srgbClr val="FF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營業項目</a:t>
              </a:r>
              <a:r>
                <a:rPr lang="zh-TW" altLang="en-US" sz="28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屬：</a:t>
              </a:r>
              <a:endParaRPr lang="zh-TW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7739137" y="5290985"/>
              <a:ext cx="140455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TW" sz="24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…</a:t>
              </a:r>
              <a:r>
                <a:rPr lang="zh-TW" altLang="en-US" sz="24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等類別</a:t>
              </a:r>
              <a:endParaRPr lang="zh-TW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endParaRPr>
            </a:p>
          </p:txBody>
        </p:sp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0CBFDC49-20BB-4DC3-9702-56613414953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0931" y="1285202"/>
              <a:ext cx="1357648" cy="135764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481950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/>
              <a:t>17</a:t>
            </a:r>
            <a:endParaRPr lang="en-US" dirty="0"/>
          </a:p>
        </p:txBody>
      </p:sp>
      <p:grpSp>
        <p:nvGrpSpPr>
          <p:cNvPr id="6" name="群組 5"/>
          <p:cNvGrpSpPr/>
          <p:nvPr/>
        </p:nvGrpSpPr>
        <p:grpSpPr>
          <a:xfrm>
            <a:off x="9429546" y="313028"/>
            <a:ext cx="2469182" cy="769012"/>
            <a:chOff x="9770686" y="373988"/>
            <a:chExt cx="2143281" cy="667512"/>
          </a:xfrm>
          <a:solidFill>
            <a:srgbClr val="FF896D"/>
          </a:solidFill>
        </p:grpSpPr>
        <p:sp>
          <p:nvSpPr>
            <p:cNvPr id="7" name="矩形 6"/>
            <p:cNvSpPr/>
            <p:nvPr/>
          </p:nvSpPr>
          <p:spPr>
            <a:xfrm>
              <a:off x="9770686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Ｑ</a:t>
              </a:r>
            </a:p>
          </p:txBody>
        </p:sp>
        <p:sp>
          <p:nvSpPr>
            <p:cNvPr id="8" name="矩形 7"/>
            <p:cNvSpPr/>
            <p:nvPr/>
          </p:nvSpPr>
          <p:spPr>
            <a:xfrm>
              <a:off x="10508104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＆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11246455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Ａ</a:t>
              </a:r>
            </a:p>
          </p:txBody>
        </p:sp>
      </p:grpSp>
      <p:sp>
        <p:nvSpPr>
          <p:cNvPr id="41" name="標題 2"/>
          <p:cNvSpPr>
            <a:spLocks noGrp="1"/>
          </p:cNvSpPr>
          <p:nvPr>
            <p:ph type="ctrTitle"/>
          </p:nvPr>
        </p:nvSpPr>
        <p:spPr>
          <a:xfrm>
            <a:off x="535799" y="202666"/>
            <a:ext cx="11227653" cy="1102312"/>
          </a:xfrm>
        </p:spPr>
        <p:txBody>
          <a:bodyPr/>
          <a:lstStyle/>
          <a:p>
            <a:r>
              <a:rPr lang="zh-TW" altLang="en-US" u="sng" dirty="0"/>
              <a:t>申請流程</a:t>
            </a:r>
          </a:p>
        </p:txBody>
      </p:sp>
      <p:grpSp>
        <p:nvGrpSpPr>
          <p:cNvPr id="10" name="群組 9">
            <a:extLst>
              <a:ext uri="{FF2B5EF4-FFF2-40B4-BE49-F238E27FC236}">
                <a16:creationId xmlns:a16="http://schemas.microsoft.com/office/drawing/2014/main" id="{B33BB663-8620-47D1-BC7E-68DAD70DC9D8}"/>
              </a:ext>
            </a:extLst>
          </p:cNvPr>
          <p:cNvGrpSpPr/>
          <p:nvPr/>
        </p:nvGrpSpPr>
        <p:grpSpPr>
          <a:xfrm>
            <a:off x="1553191" y="1458580"/>
            <a:ext cx="9085618" cy="5071671"/>
            <a:chOff x="1593194" y="1269388"/>
            <a:chExt cx="9085618" cy="5071671"/>
          </a:xfrm>
        </p:grpSpPr>
        <p:sp>
          <p:nvSpPr>
            <p:cNvPr id="14" name="圓角矩形 13"/>
            <p:cNvSpPr/>
            <p:nvPr/>
          </p:nvSpPr>
          <p:spPr>
            <a:xfrm rot="16200000" flipH="1">
              <a:off x="2210588" y="899881"/>
              <a:ext cx="431575" cy="1666364"/>
            </a:xfrm>
            <a:prstGeom prst="roundRect">
              <a:avLst>
                <a:gd name="adj" fmla="val 0"/>
              </a:avLst>
            </a:prstGeom>
            <a:solidFill>
              <a:srgbClr val="92D050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" name="圓角矩形 14"/>
            <p:cNvSpPr/>
            <p:nvPr/>
          </p:nvSpPr>
          <p:spPr>
            <a:xfrm rot="16200000" flipH="1">
              <a:off x="3971431" y="899663"/>
              <a:ext cx="431575" cy="1666800"/>
            </a:xfrm>
            <a:prstGeom prst="roundRect">
              <a:avLst>
                <a:gd name="adj" fmla="val 0"/>
              </a:avLst>
            </a:prstGeom>
            <a:solidFill>
              <a:srgbClr val="00B0F0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圓角矩形 15"/>
            <p:cNvSpPr/>
            <p:nvPr/>
          </p:nvSpPr>
          <p:spPr>
            <a:xfrm rot="16200000" flipH="1">
              <a:off x="7549766" y="-926126"/>
              <a:ext cx="431575" cy="5318378"/>
            </a:xfrm>
            <a:prstGeom prst="roundRect">
              <a:avLst>
                <a:gd name="adj" fmla="val 0"/>
              </a:avLst>
            </a:prstGeom>
            <a:solidFill>
              <a:srgbClr val="FFC000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102" name="群組 101"/>
            <p:cNvGrpSpPr/>
            <p:nvPr/>
          </p:nvGrpSpPr>
          <p:grpSpPr>
            <a:xfrm>
              <a:off x="1913733" y="1305481"/>
              <a:ext cx="950903" cy="606793"/>
              <a:chOff x="2915221" y="1469585"/>
              <a:chExt cx="950903" cy="606793"/>
            </a:xfrm>
          </p:grpSpPr>
          <p:sp>
            <p:nvSpPr>
              <p:cNvPr id="17" name="文字方塊 16"/>
              <p:cNvSpPr txBox="1"/>
              <p:nvPr/>
            </p:nvSpPr>
            <p:spPr>
              <a:xfrm>
                <a:off x="2915221" y="1469585"/>
                <a:ext cx="43794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b="1" i="1" dirty="0"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1</a:t>
                </a:r>
                <a:endParaRPr lang="zh-TW" altLang="en-US" sz="3200" b="1" i="1" dirty="0">
                  <a:latin typeface="Microsoft YaHei" panose="020B0503020204020204" pitchFamily="34" charset="-122"/>
                  <a:ea typeface="Microsoft YaHei" panose="020B0503020204020204" pitchFamily="34" charset="-122"/>
                </a:endParaRPr>
              </a:p>
            </p:txBody>
          </p:sp>
          <p:sp>
            <p:nvSpPr>
              <p:cNvPr id="20" name="文字方塊 19"/>
              <p:cNvSpPr txBox="1"/>
              <p:nvPr/>
            </p:nvSpPr>
            <p:spPr>
              <a:xfrm flipH="1">
                <a:off x="3158228" y="1707046"/>
                <a:ext cx="7078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b="1" dirty="0"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申請</a:t>
                </a:r>
              </a:p>
            </p:txBody>
          </p:sp>
        </p:grpSp>
        <p:grpSp>
          <p:nvGrpSpPr>
            <p:cNvPr id="101" name="群組 100"/>
            <p:cNvGrpSpPr/>
            <p:nvPr/>
          </p:nvGrpSpPr>
          <p:grpSpPr>
            <a:xfrm>
              <a:off x="3622751" y="1274138"/>
              <a:ext cx="999941" cy="638136"/>
              <a:chOff x="4624239" y="1426475"/>
              <a:chExt cx="999941" cy="638136"/>
            </a:xfrm>
          </p:grpSpPr>
          <p:sp>
            <p:nvSpPr>
              <p:cNvPr id="18" name="文字方塊 17"/>
              <p:cNvSpPr txBox="1"/>
              <p:nvPr/>
            </p:nvSpPr>
            <p:spPr>
              <a:xfrm>
                <a:off x="4624239" y="1426475"/>
                <a:ext cx="43794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b="1" i="1" dirty="0"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2</a:t>
                </a:r>
                <a:endParaRPr lang="zh-TW" altLang="en-US" sz="3200" b="1" i="1" dirty="0">
                  <a:latin typeface="Microsoft YaHei" panose="020B0503020204020204" pitchFamily="34" charset="-122"/>
                  <a:ea typeface="Microsoft YaHei" panose="020B0503020204020204" pitchFamily="34" charset="-122"/>
                </a:endParaRPr>
              </a:p>
            </p:txBody>
          </p:sp>
          <p:sp>
            <p:nvSpPr>
              <p:cNvPr id="21" name="文字方塊 20"/>
              <p:cNvSpPr txBox="1"/>
              <p:nvPr/>
            </p:nvSpPr>
            <p:spPr>
              <a:xfrm flipH="1">
                <a:off x="4916284" y="1695279"/>
                <a:ext cx="7078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b="1" dirty="0"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審查</a:t>
                </a:r>
              </a:p>
            </p:txBody>
          </p:sp>
        </p:grpSp>
        <p:grpSp>
          <p:nvGrpSpPr>
            <p:cNvPr id="48" name="群組 47"/>
            <p:cNvGrpSpPr/>
            <p:nvPr/>
          </p:nvGrpSpPr>
          <p:grpSpPr>
            <a:xfrm>
              <a:off x="7291795" y="1269388"/>
              <a:ext cx="947517" cy="642886"/>
              <a:chOff x="8715233" y="1450690"/>
              <a:chExt cx="947517" cy="642886"/>
            </a:xfrm>
          </p:grpSpPr>
          <p:sp>
            <p:nvSpPr>
              <p:cNvPr id="19" name="文字方塊 18"/>
              <p:cNvSpPr txBox="1"/>
              <p:nvPr/>
            </p:nvSpPr>
            <p:spPr>
              <a:xfrm>
                <a:off x="8715233" y="1450690"/>
                <a:ext cx="43794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sz="3200" b="1" i="1" dirty="0"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3</a:t>
                </a:r>
                <a:endParaRPr lang="zh-TW" altLang="en-US" sz="3200" b="1" i="1" dirty="0">
                  <a:latin typeface="Microsoft YaHei" panose="020B0503020204020204" pitchFamily="34" charset="-122"/>
                  <a:ea typeface="Microsoft YaHei" panose="020B0503020204020204" pitchFamily="34" charset="-122"/>
                </a:endParaRPr>
              </a:p>
            </p:txBody>
          </p:sp>
          <p:sp>
            <p:nvSpPr>
              <p:cNvPr id="22" name="文字方塊 21"/>
              <p:cNvSpPr txBox="1"/>
              <p:nvPr/>
            </p:nvSpPr>
            <p:spPr>
              <a:xfrm flipH="1">
                <a:off x="8954854" y="1724244"/>
                <a:ext cx="7078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b="1" dirty="0">
                    <a:latin typeface="Microsoft YaHei" panose="020B0503020204020204" pitchFamily="34" charset="-122"/>
                    <a:ea typeface="Microsoft YaHei" panose="020B0503020204020204" pitchFamily="34" charset="-122"/>
                  </a:rPr>
                  <a:t>核撥</a:t>
                </a:r>
              </a:p>
            </p:txBody>
          </p:sp>
        </p:grpSp>
        <p:sp>
          <p:nvSpPr>
            <p:cNvPr id="27" name="橢圓 26"/>
            <p:cNvSpPr/>
            <p:nvPr/>
          </p:nvSpPr>
          <p:spPr>
            <a:xfrm>
              <a:off x="3415183" y="3965146"/>
              <a:ext cx="212436" cy="21243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C0000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8" name="文字方塊 27"/>
            <p:cNvSpPr txBox="1"/>
            <p:nvPr/>
          </p:nvSpPr>
          <p:spPr>
            <a:xfrm>
              <a:off x="3380018" y="3902746"/>
              <a:ext cx="2840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TW" sz="1600" dirty="0">
                  <a:solidFill>
                    <a:srgbClr val="C00000"/>
                  </a:solidFill>
                </a:rPr>
                <a:t>Y</a:t>
              </a:r>
              <a:endParaRPr lang="zh-TW" altLang="en-US" sz="1600" dirty="0">
                <a:solidFill>
                  <a:srgbClr val="C00000"/>
                </a:solidFill>
              </a:endParaRPr>
            </a:p>
          </p:txBody>
        </p:sp>
        <p:sp>
          <p:nvSpPr>
            <p:cNvPr id="30" name="橢圓 29"/>
            <p:cNvSpPr/>
            <p:nvPr/>
          </p:nvSpPr>
          <p:spPr>
            <a:xfrm>
              <a:off x="3820189" y="4662102"/>
              <a:ext cx="212436" cy="21243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70C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1" name="文字方塊 30"/>
            <p:cNvSpPr txBox="1"/>
            <p:nvPr/>
          </p:nvSpPr>
          <p:spPr>
            <a:xfrm>
              <a:off x="3779729" y="4599043"/>
              <a:ext cx="3177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600" dirty="0">
                  <a:solidFill>
                    <a:srgbClr val="0070C0"/>
                  </a:solidFill>
                </a:rPr>
                <a:t>N</a:t>
              </a:r>
              <a:endParaRPr lang="zh-TW" altLang="en-US" sz="1600" dirty="0">
                <a:solidFill>
                  <a:srgbClr val="0070C0"/>
                </a:solidFill>
              </a:endParaRPr>
            </a:p>
          </p:txBody>
        </p:sp>
        <p:cxnSp>
          <p:nvCxnSpPr>
            <p:cNvPr id="34" name="肘形接點 33"/>
            <p:cNvCxnSpPr>
              <a:cxnSpLocks/>
              <a:stCxn id="73" idx="0"/>
              <a:endCxn id="53" idx="3"/>
            </p:cNvCxnSpPr>
            <p:nvPr/>
          </p:nvCxnSpPr>
          <p:spPr>
            <a:xfrm flipV="1">
              <a:off x="4600079" y="4563076"/>
              <a:ext cx="5656599" cy="1098673"/>
            </a:xfrm>
            <a:prstGeom prst="bentConnector2">
              <a:avLst/>
            </a:prstGeom>
            <a:ln w="19050">
              <a:solidFill>
                <a:schemeClr val="bg2">
                  <a:lumMod val="50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文字方塊 37"/>
            <p:cNvSpPr txBox="1"/>
            <p:nvPr/>
          </p:nvSpPr>
          <p:spPr>
            <a:xfrm flipH="1">
              <a:off x="8258563" y="2353085"/>
              <a:ext cx="16611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2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逐次核撥</a:t>
              </a:r>
              <a:endPara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sz="12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員工異動須主動申報</a:t>
              </a:r>
              <a:r>
                <a:rPr lang="en-US" altLang="zh-TW" sz="12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r>
                <a:rPr lang="zh-TW" altLang="en-US" sz="12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</a:t>
              </a:r>
              <a:endPara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32" name="文字方塊 31"/>
            <p:cNvSpPr txBox="1"/>
            <p:nvPr/>
          </p:nvSpPr>
          <p:spPr>
            <a:xfrm flipH="1">
              <a:off x="2009121" y="3222046"/>
              <a:ext cx="61066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提</a:t>
              </a:r>
              <a:endPara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交</a:t>
              </a:r>
              <a:endPara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申</a:t>
              </a:r>
              <a:endPara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請</a:t>
              </a:r>
            </a:p>
          </p:txBody>
        </p:sp>
        <p:sp>
          <p:nvSpPr>
            <p:cNvPr id="39" name="圓角矩形 38"/>
            <p:cNvSpPr/>
            <p:nvPr/>
          </p:nvSpPr>
          <p:spPr>
            <a:xfrm rot="5400000">
              <a:off x="1635145" y="3461632"/>
              <a:ext cx="1358620" cy="844268"/>
            </a:xfrm>
            <a:prstGeom prst="roundRect">
              <a:avLst/>
            </a:prstGeom>
            <a:noFill/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0" name="直線單箭頭接點 39"/>
            <p:cNvCxnSpPr>
              <a:cxnSpLocks/>
              <a:stCxn id="39" idx="0"/>
              <a:endCxn id="42" idx="2"/>
            </p:cNvCxnSpPr>
            <p:nvPr/>
          </p:nvCxnSpPr>
          <p:spPr>
            <a:xfrm>
              <a:off x="2736589" y="3883766"/>
              <a:ext cx="1024886" cy="0"/>
            </a:xfrm>
            <a:prstGeom prst="straightConnector1">
              <a:avLst/>
            </a:prstGeom>
            <a:ln w="19050">
              <a:solidFill>
                <a:schemeClr val="bg2">
                  <a:lumMod val="50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單箭頭接點 42"/>
            <p:cNvCxnSpPr>
              <a:cxnSpLocks/>
              <a:stCxn id="42" idx="0"/>
              <a:endCxn id="49" idx="2"/>
            </p:cNvCxnSpPr>
            <p:nvPr/>
          </p:nvCxnSpPr>
          <p:spPr>
            <a:xfrm>
              <a:off x="4605743" y="3883766"/>
              <a:ext cx="1019222" cy="0"/>
            </a:xfrm>
            <a:prstGeom prst="straightConnector1">
              <a:avLst/>
            </a:prstGeom>
            <a:ln w="19050">
              <a:solidFill>
                <a:schemeClr val="bg2">
                  <a:lumMod val="50000"/>
                </a:schemeClr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圓角矩形 48"/>
            <p:cNvSpPr/>
            <p:nvPr/>
          </p:nvSpPr>
          <p:spPr>
            <a:xfrm rot="5400000">
              <a:off x="5367789" y="3461632"/>
              <a:ext cx="1358620" cy="844268"/>
            </a:xfrm>
            <a:prstGeom prst="roundRect">
              <a:avLst/>
            </a:prstGeom>
            <a:noFill/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5" name="文字方塊 54"/>
            <p:cNvSpPr txBox="1"/>
            <p:nvPr/>
          </p:nvSpPr>
          <p:spPr>
            <a:xfrm flipH="1">
              <a:off x="5741765" y="3222047"/>
              <a:ext cx="61066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核撥通知</a:t>
              </a:r>
            </a:p>
          </p:txBody>
        </p:sp>
        <p:sp>
          <p:nvSpPr>
            <p:cNvPr id="51" name="圓角矩形 50"/>
            <p:cNvSpPr/>
            <p:nvPr/>
          </p:nvSpPr>
          <p:spPr>
            <a:xfrm rot="5400000">
              <a:off x="7206054" y="2456569"/>
              <a:ext cx="1358620" cy="844268"/>
            </a:xfrm>
            <a:prstGeom prst="roundRect">
              <a:avLst/>
            </a:prstGeom>
            <a:noFill/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8" name="文字方塊 57"/>
            <p:cNvSpPr txBox="1"/>
            <p:nvPr/>
          </p:nvSpPr>
          <p:spPr>
            <a:xfrm flipH="1">
              <a:off x="7580030" y="2221189"/>
              <a:ext cx="61066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薪資補貼</a:t>
              </a:r>
            </a:p>
          </p:txBody>
        </p:sp>
        <p:sp>
          <p:nvSpPr>
            <p:cNvPr id="53" name="圓角矩形 52"/>
            <p:cNvSpPr/>
            <p:nvPr/>
          </p:nvSpPr>
          <p:spPr>
            <a:xfrm rot="5400000">
              <a:off x="9577368" y="3461632"/>
              <a:ext cx="1358620" cy="844268"/>
            </a:xfrm>
            <a:prstGeom prst="roundRect">
              <a:avLst/>
            </a:prstGeom>
            <a:noFill/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9" name="文字方塊 58"/>
            <p:cNvSpPr txBox="1"/>
            <p:nvPr/>
          </p:nvSpPr>
          <p:spPr>
            <a:xfrm flipH="1">
              <a:off x="9951344" y="3529823"/>
              <a:ext cx="61066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結案</a:t>
              </a:r>
            </a:p>
          </p:txBody>
        </p:sp>
        <p:sp>
          <p:nvSpPr>
            <p:cNvPr id="61" name="橢圓 60"/>
            <p:cNvSpPr/>
            <p:nvPr/>
          </p:nvSpPr>
          <p:spPr>
            <a:xfrm>
              <a:off x="5008493" y="3965146"/>
              <a:ext cx="212436" cy="21243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C0000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2" name="文字方塊 61"/>
            <p:cNvSpPr txBox="1"/>
            <p:nvPr/>
          </p:nvSpPr>
          <p:spPr>
            <a:xfrm>
              <a:off x="4973328" y="3902746"/>
              <a:ext cx="2840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600" dirty="0">
                  <a:solidFill>
                    <a:srgbClr val="C00000"/>
                  </a:solidFill>
                </a:rPr>
                <a:t>Y</a:t>
              </a:r>
              <a:endParaRPr lang="zh-TW" altLang="en-US" sz="1600" dirty="0">
                <a:solidFill>
                  <a:srgbClr val="C00000"/>
                </a:solidFill>
              </a:endParaRPr>
            </a:p>
          </p:txBody>
        </p:sp>
        <p:sp>
          <p:nvSpPr>
            <p:cNvPr id="67" name="橢圓 66"/>
            <p:cNvSpPr/>
            <p:nvPr/>
          </p:nvSpPr>
          <p:spPr>
            <a:xfrm>
              <a:off x="7087484" y="3925985"/>
              <a:ext cx="212436" cy="21243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C0000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8" name="文字方塊 67"/>
            <p:cNvSpPr txBox="1"/>
            <p:nvPr/>
          </p:nvSpPr>
          <p:spPr>
            <a:xfrm>
              <a:off x="7052319" y="3863585"/>
              <a:ext cx="2840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600" dirty="0">
                  <a:solidFill>
                    <a:srgbClr val="C00000"/>
                  </a:solidFill>
                </a:rPr>
                <a:t>Y</a:t>
              </a:r>
              <a:endParaRPr lang="zh-TW" altLang="en-US" sz="1600" dirty="0">
                <a:solidFill>
                  <a:srgbClr val="C00000"/>
                </a:solidFill>
              </a:endParaRPr>
            </a:p>
          </p:txBody>
        </p:sp>
        <p:cxnSp>
          <p:nvCxnSpPr>
            <p:cNvPr id="23" name="直線單箭頭接點 22"/>
            <p:cNvCxnSpPr/>
            <p:nvPr/>
          </p:nvCxnSpPr>
          <p:spPr>
            <a:xfrm>
              <a:off x="4173438" y="4586693"/>
              <a:ext cx="10171" cy="378827"/>
            </a:xfrm>
            <a:prstGeom prst="straightConnector1">
              <a:avLst/>
            </a:prstGeom>
            <a:ln w="19050">
              <a:solidFill>
                <a:schemeClr val="bg2">
                  <a:lumMod val="50000"/>
                </a:schemeClr>
              </a:solidFill>
              <a:prstDash val="sysDash"/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圓角矩形 41"/>
            <p:cNvSpPr/>
            <p:nvPr/>
          </p:nvSpPr>
          <p:spPr>
            <a:xfrm rot="5400000">
              <a:off x="3504299" y="3461632"/>
              <a:ext cx="1358620" cy="844268"/>
            </a:xfrm>
            <a:prstGeom prst="roundRect">
              <a:avLst/>
            </a:prstGeom>
            <a:noFill/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4" name="文字方塊 53"/>
            <p:cNvSpPr txBox="1"/>
            <p:nvPr/>
          </p:nvSpPr>
          <p:spPr>
            <a:xfrm flipH="1">
              <a:off x="3878275" y="3222047"/>
              <a:ext cx="61066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資格審查</a:t>
              </a:r>
            </a:p>
          </p:txBody>
        </p:sp>
        <p:sp>
          <p:nvSpPr>
            <p:cNvPr id="73" name="圓角矩形 72"/>
            <p:cNvSpPr/>
            <p:nvPr/>
          </p:nvSpPr>
          <p:spPr>
            <a:xfrm rot="5400000">
              <a:off x="3498635" y="5239615"/>
              <a:ext cx="1358620" cy="844268"/>
            </a:xfrm>
            <a:prstGeom prst="roundRect">
              <a:avLst/>
            </a:prstGeom>
            <a:noFill/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5" name="文字方塊 74"/>
            <p:cNvSpPr txBox="1"/>
            <p:nvPr/>
          </p:nvSpPr>
          <p:spPr>
            <a:xfrm flipH="1">
              <a:off x="3872611" y="5014322"/>
              <a:ext cx="61066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限期補件</a:t>
              </a:r>
            </a:p>
          </p:txBody>
        </p:sp>
        <p:sp>
          <p:nvSpPr>
            <p:cNvPr id="79" name="橢圓 78"/>
            <p:cNvSpPr/>
            <p:nvPr/>
          </p:nvSpPr>
          <p:spPr>
            <a:xfrm>
              <a:off x="4752967" y="5747105"/>
              <a:ext cx="212436" cy="21243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70C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0" name="文字方塊 79"/>
            <p:cNvSpPr txBox="1"/>
            <p:nvPr/>
          </p:nvSpPr>
          <p:spPr>
            <a:xfrm>
              <a:off x="4712507" y="5684046"/>
              <a:ext cx="3177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600" dirty="0">
                  <a:solidFill>
                    <a:srgbClr val="0070C0"/>
                  </a:solidFill>
                </a:rPr>
                <a:t>N</a:t>
              </a:r>
              <a:endParaRPr lang="zh-TW" altLang="en-US" sz="1600" dirty="0">
                <a:solidFill>
                  <a:srgbClr val="0070C0"/>
                </a:solidFill>
              </a:endParaRPr>
            </a:p>
          </p:txBody>
        </p:sp>
        <p:sp>
          <p:nvSpPr>
            <p:cNvPr id="81" name="文字方塊 80"/>
            <p:cNvSpPr txBox="1"/>
            <p:nvPr/>
          </p:nvSpPr>
          <p:spPr>
            <a:xfrm flipH="1">
              <a:off x="8245187" y="4827020"/>
              <a:ext cx="9966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12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一次核撥</a:t>
              </a:r>
            </a:p>
          </p:txBody>
        </p:sp>
        <p:cxnSp>
          <p:nvCxnSpPr>
            <p:cNvPr id="3" name="肘形接點 2"/>
            <p:cNvCxnSpPr>
              <a:cxnSpLocks/>
              <a:stCxn id="73" idx="2"/>
              <a:endCxn id="39" idx="3"/>
            </p:cNvCxnSpPr>
            <p:nvPr/>
          </p:nvCxnSpPr>
          <p:spPr>
            <a:xfrm rot="10800000">
              <a:off x="2314455" y="4563077"/>
              <a:ext cx="1441356" cy="1098673"/>
            </a:xfrm>
            <a:prstGeom prst="bentConnector2">
              <a:avLst/>
            </a:prstGeom>
            <a:ln w="19050"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橢圓 95"/>
            <p:cNvSpPr/>
            <p:nvPr/>
          </p:nvSpPr>
          <p:spPr>
            <a:xfrm>
              <a:off x="3415183" y="5738441"/>
              <a:ext cx="212436" cy="21243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C0000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7" name="文字方塊 96"/>
            <p:cNvSpPr txBox="1"/>
            <p:nvPr/>
          </p:nvSpPr>
          <p:spPr>
            <a:xfrm>
              <a:off x="3380018" y="5676041"/>
              <a:ext cx="28405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1600" dirty="0">
                  <a:solidFill>
                    <a:srgbClr val="C00000"/>
                  </a:solidFill>
                </a:rPr>
                <a:t>Y</a:t>
              </a:r>
              <a:endParaRPr lang="zh-TW" altLang="en-US" sz="1600" dirty="0">
                <a:solidFill>
                  <a:srgbClr val="C00000"/>
                </a:solidFill>
              </a:endParaRPr>
            </a:p>
          </p:txBody>
        </p:sp>
        <p:sp>
          <p:nvSpPr>
            <p:cNvPr id="82" name="圓角矩形 81">
              <a:extLst>
                <a:ext uri="{FF2B5EF4-FFF2-40B4-BE49-F238E27FC236}">
                  <a16:creationId xmlns:a16="http://schemas.microsoft.com/office/drawing/2014/main" id="{463C1310-202A-334F-91A7-E3E3CFA870A8}"/>
                </a:ext>
              </a:extLst>
            </p:cNvPr>
            <p:cNvSpPr/>
            <p:nvPr/>
          </p:nvSpPr>
          <p:spPr>
            <a:xfrm rot="5400000">
              <a:off x="6962537" y="4195009"/>
              <a:ext cx="1918057" cy="844268"/>
            </a:xfrm>
            <a:prstGeom prst="roundRect">
              <a:avLst/>
            </a:prstGeom>
            <a:noFill/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3" name="文字方塊 82">
              <a:extLst>
                <a:ext uri="{FF2B5EF4-FFF2-40B4-BE49-F238E27FC236}">
                  <a16:creationId xmlns:a16="http://schemas.microsoft.com/office/drawing/2014/main" id="{EF62D239-BF3D-B245-B152-09121226A629}"/>
                </a:ext>
              </a:extLst>
            </p:cNvPr>
            <p:cNvSpPr txBox="1"/>
            <p:nvPr/>
          </p:nvSpPr>
          <p:spPr>
            <a:xfrm flipH="1">
              <a:off x="7616231" y="3647647"/>
              <a:ext cx="610669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0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營運資金補貼</a:t>
              </a:r>
            </a:p>
          </p:txBody>
        </p:sp>
        <p:cxnSp>
          <p:nvCxnSpPr>
            <p:cNvPr id="35" name="肘形接點 34">
              <a:extLst>
                <a:ext uri="{FF2B5EF4-FFF2-40B4-BE49-F238E27FC236}">
                  <a16:creationId xmlns:a16="http://schemas.microsoft.com/office/drawing/2014/main" id="{2719C193-C618-DA45-A266-74E75D9F169C}"/>
                </a:ext>
              </a:extLst>
            </p:cNvPr>
            <p:cNvCxnSpPr>
              <a:cxnSpLocks/>
              <a:stCxn id="49" idx="0"/>
              <a:endCxn id="51" idx="2"/>
            </p:cNvCxnSpPr>
            <p:nvPr/>
          </p:nvCxnSpPr>
          <p:spPr>
            <a:xfrm flipV="1">
              <a:off x="6469233" y="2878703"/>
              <a:ext cx="993997" cy="1005063"/>
            </a:xfrm>
            <a:prstGeom prst="bentConnector3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肘形接點 44">
              <a:extLst>
                <a:ext uri="{FF2B5EF4-FFF2-40B4-BE49-F238E27FC236}">
                  <a16:creationId xmlns:a16="http://schemas.microsoft.com/office/drawing/2014/main" id="{9891F30F-2263-CB40-8EA4-B97CADB185FE}"/>
                </a:ext>
              </a:extLst>
            </p:cNvPr>
            <p:cNvCxnSpPr>
              <a:cxnSpLocks/>
              <a:stCxn id="51" idx="0"/>
              <a:endCxn id="53" idx="2"/>
            </p:cNvCxnSpPr>
            <p:nvPr/>
          </p:nvCxnSpPr>
          <p:spPr>
            <a:xfrm>
              <a:off x="8307498" y="2878703"/>
              <a:ext cx="1527046" cy="1005063"/>
            </a:xfrm>
            <a:prstGeom prst="bentConnector3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肘形接點 75">
              <a:extLst>
                <a:ext uri="{FF2B5EF4-FFF2-40B4-BE49-F238E27FC236}">
                  <a16:creationId xmlns:a16="http://schemas.microsoft.com/office/drawing/2014/main" id="{E4D0ACB3-61D7-1142-9D14-F475DA89B4B5}"/>
                </a:ext>
              </a:extLst>
            </p:cNvPr>
            <p:cNvCxnSpPr>
              <a:cxnSpLocks/>
              <a:stCxn id="49" idx="0"/>
            </p:cNvCxnSpPr>
            <p:nvPr/>
          </p:nvCxnSpPr>
          <p:spPr>
            <a:xfrm>
              <a:off x="6469233" y="3883766"/>
              <a:ext cx="993997" cy="884554"/>
            </a:xfrm>
            <a:prstGeom prst="bentConnector3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肘形接點 90">
              <a:extLst>
                <a:ext uri="{FF2B5EF4-FFF2-40B4-BE49-F238E27FC236}">
                  <a16:creationId xmlns:a16="http://schemas.microsoft.com/office/drawing/2014/main" id="{5B14F733-8275-144B-B1B1-A6D6B69C462C}"/>
                </a:ext>
              </a:extLst>
            </p:cNvPr>
            <p:cNvCxnSpPr>
              <a:cxnSpLocks/>
              <a:endCxn id="53" idx="2"/>
            </p:cNvCxnSpPr>
            <p:nvPr/>
          </p:nvCxnSpPr>
          <p:spPr>
            <a:xfrm flipV="1">
              <a:off x="8343700" y="3883766"/>
              <a:ext cx="1490844" cy="884554"/>
            </a:xfrm>
            <a:prstGeom prst="bentConnector3">
              <a:avLst>
                <a:gd name="adj1" fmla="val 48467"/>
              </a:avLst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329637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57E21-771B-4C7E-9F80-C0E2B8A8DD6C}" type="slidenum">
              <a:rPr lang="zh-TW" altLang="en-US" smtClean="0"/>
              <a:t>21</a:t>
            </a:fld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96633" cy="6987654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423080" y="5572563"/>
            <a:ext cx="11382231" cy="8546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補貼商業服務業之艱困事業推動辦公室 </a:t>
            </a:r>
            <a:r>
              <a:rPr lang="en-US" altLang="zh-TW" sz="2800" b="1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(02)7716-9888</a:t>
            </a:r>
            <a:endParaRPr lang="zh-TW" altLang="en-US" sz="2800" b="1" dirty="0">
              <a:solidFill>
                <a:srgbClr val="0070C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553" y="729063"/>
            <a:ext cx="8408576" cy="471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041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64">
            <a:extLst>
              <a:ext uri="{FF2B5EF4-FFF2-40B4-BE49-F238E27FC236}">
                <a16:creationId xmlns:a16="http://schemas.microsoft.com/office/drawing/2014/main" id="{E89F2E82-E7EE-4C9E-8597-98FAD43633DD}"/>
              </a:ext>
            </a:extLst>
          </p:cNvPr>
          <p:cNvSpPr/>
          <p:nvPr/>
        </p:nvSpPr>
        <p:spPr>
          <a:xfrm>
            <a:off x="475401" y="1955491"/>
            <a:ext cx="3353018" cy="3896989"/>
          </a:xfrm>
          <a:prstGeom prst="roundRect">
            <a:avLst>
              <a:gd name="adj" fmla="val 7734"/>
            </a:avLst>
          </a:prstGeom>
          <a:solidFill>
            <a:schemeClr val="bg1"/>
          </a:solidFill>
          <a:ln w="25400">
            <a:solidFill>
              <a:srgbClr val="FF896D"/>
            </a:solidFill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2700" dirty="0"/>
          </a:p>
        </p:txBody>
      </p:sp>
      <p:sp>
        <p:nvSpPr>
          <p:cNvPr id="8" name="Rounded Rectangle 71">
            <a:extLst>
              <a:ext uri="{FF2B5EF4-FFF2-40B4-BE49-F238E27FC236}">
                <a16:creationId xmlns:a16="http://schemas.microsoft.com/office/drawing/2014/main" id="{7D0BCF7D-5706-4743-9547-30B7A843D0E5}"/>
              </a:ext>
            </a:extLst>
          </p:cNvPr>
          <p:cNvSpPr/>
          <p:nvPr/>
        </p:nvSpPr>
        <p:spPr>
          <a:xfrm>
            <a:off x="3986748" y="1946703"/>
            <a:ext cx="3969804" cy="3896989"/>
          </a:xfrm>
          <a:prstGeom prst="roundRect">
            <a:avLst>
              <a:gd name="adj" fmla="val 7734"/>
            </a:avLst>
          </a:prstGeom>
          <a:solidFill>
            <a:schemeClr val="bg1"/>
          </a:solidFill>
          <a:ln w="25400">
            <a:solidFill>
              <a:srgbClr val="FF896D"/>
            </a:solidFill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altLang="zh-TW" sz="28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endParaRPr lang="ko-KR" altLang="en-US" sz="2700" dirty="0"/>
          </a:p>
        </p:txBody>
      </p:sp>
      <p:sp>
        <p:nvSpPr>
          <p:cNvPr id="9" name="Rounded Rectangle 78">
            <a:extLst>
              <a:ext uri="{FF2B5EF4-FFF2-40B4-BE49-F238E27FC236}">
                <a16:creationId xmlns:a16="http://schemas.microsoft.com/office/drawing/2014/main" id="{676F6070-24AD-4D7E-802B-A6734E33582B}"/>
              </a:ext>
            </a:extLst>
          </p:cNvPr>
          <p:cNvSpPr/>
          <p:nvPr/>
        </p:nvSpPr>
        <p:spPr>
          <a:xfrm>
            <a:off x="8074082" y="1964279"/>
            <a:ext cx="3624310" cy="3896989"/>
          </a:xfrm>
          <a:prstGeom prst="roundRect">
            <a:avLst>
              <a:gd name="adj" fmla="val 7734"/>
            </a:avLst>
          </a:prstGeom>
          <a:solidFill>
            <a:schemeClr val="bg1"/>
          </a:solidFill>
          <a:ln w="25400">
            <a:solidFill>
              <a:srgbClr val="FF896D"/>
            </a:solidFill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2700"/>
          </a:p>
        </p:txBody>
      </p:sp>
      <p:sp>
        <p:nvSpPr>
          <p:cNvPr id="3" name="標題 2"/>
          <p:cNvSpPr>
            <a:spLocks noGrp="1"/>
          </p:cNvSpPr>
          <p:nvPr>
            <p:ph type="ctrTitle"/>
          </p:nvPr>
        </p:nvSpPr>
        <p:spPr>
          <a:xfrm>
            <a:off x="566279" y="292536"/>
            <a:ext cx="11227653" cy="1102312"/>
          </a:xfrm>
        </p:spPr>
        <p:txBody>
          <a:bodyPr/>
          <a:lstStyle/>
          <a:p>
            <a:r>
              <a:rPr lang="zh-TW" altLang="en-US" u="sng" dirty="0"/>
              <a:t>申請資格是什麼？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7" name="Right Arrow 66">
            <a:extLst>
              <a:ext uri="{FF2B5EF4-FFF2-40B4-BE49-F238E27FC236}">
                <a16:creationId xmlns:a16="http://schemas.microsoft.com/office/drawing/2014/main" id="{1AFC4C71-6016-4497-B259-A0F52845B0DF}"/>
              </a:ext>
            </a:extLst>
          </p:cNvPr>
          <p:cNvSpPr/>
          <p:nvPr/>
        </p:nvSpPr>
        <p:spPr>
          <a:xfrm>
            <a:off x="475400" y="2070467"/>
            <a:ext cx="2812730" cy="864096"/>
          </a:xfrm>
          <a:prstGeom prst="rightArrow">
            <a:avLst>
              <a:gd name="adj1" fmla="val 65118"/>
              <a:gd name="adj2" fmla="val 84614"/>
            </a:avLst>
          </a:prstGeom>
          <a:solidFill>
            <a:srgbClr val="FF89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" name="Right Arrow 80">
            <a:extLst>
              <a:ext uri="{FF2B5EF4-FFF2-40B4-BE49-F238E27FC236}">
                <a16:creationId xmlns:a16="http://schemas.microsoft.com/office/drawing/2014/main" id="{73FD92FB-5EC6-4424-B0D6-95F27DFAE786}"/>
              </a:ext>
            </a:extLst>
          </p:cNvPr>
          <p:cNvSpPr/>
          <p:nvPr/>
        </p:nvSpPr>
        <p:spPr>
          <a:xfrm>
            <a:off x="8074081" y="2088043"/>
            <a:ext cx="3409779" cy="864096"/>
          </a:xfrm>
          <a:prstGeom prst="rightArrow">
            <a:avLst>
              <a:gd name="adj1" fmla="val 65118"/>
              <a:gd name="adj2" fmla="val 84615"/>
            </a:avLst>
          </a:prstGeom>
          <a:solidFill>
            <a:srgbClr val="FF89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11" name="矩形 10"/>
          <p:cNvSpPr/>
          <p:nvPr/>
        </p:nvSpPr>
        <p:spPr>
          <a:xfrm>
            <a:off x="1322160" y="2223436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28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依法登記</a:t>
            </a:r>
          </a:p>
        </p:txBody>
      </p:sp>
      <p:sp>
        <p:nvSpPr>
          <p:cNvPr id="12" name="矩形 11"/>
          <p:cNvSpPr/>
          <p:nvPr/>
        </p:nvSpPr>
        <p:spPr>
          <a:xfrm>
            <a:off x="9115981" y="2233151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28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艱困事業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655276" y="2939959"/>
            <a:ext cx="30867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zh-TW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依法辦理</a:t>
            </a:r>
            <a:r>
              <a:rPr lang="zh-TW" altLang="en-US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公司登記</a:t>
            </a:r>
            <a:r>
              <a:rPr lang="zh-TW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、</a:t>
            </a:r>
            <a:r>
              <a:rPr lang="zh-TW" altLang="en-US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商業登記</a:t>
            </a:r>
            <a:r>
              <a:rPr lang="zh-TW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或</a:t>
            </a:r>
            <a:r>
              <a:rPr lang="zh-TW" altLang="en-US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有限合夥登記</a:t>
            </a:r>
            <a:r>
              <a:rPr lang="zh-TW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之營利事業，或無上述登記而有</a:t>
            </a:r>
            <a:r>
              <a:rPr lang="zh-TW" altLang="en-US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稅籍登記</a:t>
            </a:r>
            <a:r>
              <a:rPr lang="zh-TW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之營利事業</a:t>
            </a:r>
            <a:endParaRPr lang="en-US" altLang="zh-TW" sz="2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15" name="群組 14"/>
          <p:cNvGrpSpPr/>
          <p:nvPr/>
        </p:nvGrpSpPr>
        <p:grpSpPr>
          <a:xfrm>
            <a:off x="3071416" y="5151426"/>
            <a:ext cx="844653" cy="632551"/>
            <a:chOff x="2749060" y="5120627"/>
            <a:chExt cx="844653" cy="632551"/>
          </a:xfrm>
        </p:grpSpPr>
        <p:sp>
          <p:nvSpPr>
            <p:cNvPr id="16" name="矩形 15"/>
            <p:cNvSpPr/>
            <p:nvPr/>
          </p:nvSpPr>
          <p:spPr>
            <a:xfrm>
              <a:off x="2910408" y="5282194"/>
              <a:ext cx="411664" cy="41166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C9B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7" name="圖片 1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49060" y="5120627"/>
              <a:ext cx="844653" cy="632551"/>
            </a:xfrm>
            <a:prstGeom prst="rect">
              <a:avLst/>
            </a:prstGeom>
          </p:spPr>
        </p:pic>
      </p:grpSp>
      <p:grpSp>
        <p:nvGrpSpPr>
          <p:cNvPr id="18" name="群組 17"/>
          <p:cNvGrpSpPr/>
          <p:nvPr/>
        </p:nvGrpSpPr>
        <p:grpSpPr>
          <a:xfrm>
            <a:off x="7152118" y="5151426"/>
            <a:ext cx="844653" cy="632551"/>
            <a:chOff x="7513035" y="5120627"/>
            <a:chExt cx="844653" cy="632551"/>
          </a:xfrm>
        </p:grpSpPr>
        <p:sp>
          <p:nvSpPr>
            <p:cNvPr id="19" name="矩形 18"/>
            <p:cNvSpPr/>
            <p:nvPr/>
          </p:nvSpPr>
          <p:spPr>
            <a:xfrm>
              <a:off x="7674383" y="5282194"/>
              <a:ext cx="411664" cy="41166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C9B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20" name="圖片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13035" y="5120627"/>
              <a:ext cx="844653" cy="632551"/>
            </a:xfrm>
            <a:prstGeom prst="rect">
              <a:avLst/>
            </a:prstGeom>
          </p:spPr>
        </p:pic>
      </p:grpSp>
      <p:grpSp>
        <p:nvGrpSpPr>
          <p:cNvPr id="21" name="群組 20"/>
          <p:cNvGrpSpPr/>
          <p:nvPr/>
        </p:nvGrpSpPr>
        <p:grpSpPr>
          <a:xfrm>
            <a:off x="10910849" y="5151426"/>
            <a:ext cx="844653" cy="632551"/>
            <a:chOff x="11063303" y="5120627"/>
            <a:chExt cx="844653" cy="632551"/>
          </a:xfrm>
        </p:grpSpPr>
        <p:sp>
          <p:nvSpPr>
            <p:cNvPr id="22" name="矩形 21"/>
            <p:cNvSpPr/>
            <p:nvPr/>
          </p:nvSpPr>
          <p:spPr>
            <a:xfrm>
              <a:off x="11224651" y="5282194"/>
              <a:ext cx="411664" cy="41166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C9B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23" name="圖片 2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63303" y="5120627"/>
              <a:ext cx="844653" cy="632551"/>
            </a:xfrm>
            <a:prstGeom prst="rect">
              <a:avLst/>
            </a:prstGeom>
          </p:spPr>
        </p:pic>
      </p:grpSp>
      <p:grpSp>
        <p:nvGrpSpPr>
          <p:cNvPr id="25" name="群組 24"/>
          <p:cNvGrpSpPr/>
          <p:nvPr/>
        </p:nvGrpSpPr>
        <p:grpSpPr>
          <a:xfrm>
            <a:off x="9429546" y="313028"/>
            <a:ext cx="2469182" cy="769012"/>
            <a:chOff x="9770686" y="373988"/>
            <a:chExt cx="2143281" cy="667512"/>
          </a:xfrm>
          <a:solidFill>
            <a:srgbClr val="FF896D"/>
          </a:solidFill>
        </p:grpSpPr>
        <p:sp>
          <p:nvSpPr>
            <p:cNvPr id="26" name="矩形 25"/>
            <p:cNvSpPr/>
            <p:nvPr/>
          </p:nvSpPr>
          <p:spPr>
            <a:xfrm>
              <a:off x="9770686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Ｑ</a:t>
              </a:r>
            </a:p>
          </p:txBody>
        </p:sp>
        <p:sp>
          <p:nvSpPr>
            <p:cNvPr id="27" name="矩形 26"/>
            <p:cNvSpPr/>
            <p:nvPr/>
          </p:nvSpPr>
          <p:spPr>
            <a:xfrm>
              <a:off x="10508104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＆</a:t>
              </a:r>
            </a:p>
          </p:txBody>
        </p:sp>
        <p:sp>
          <p:nvSpPr>
            <p:cNvPr id="28" name="矩形 27"/>
            <p:cNvSpPr/>
            <p:nvPr/>
          </p:nvSpPr>
          <p:spPr>
            <a:xfrm>
              <a:off x="11246455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Ａ</a:t>
              </a:r>
            </a:p>
          </p:txBody>
        </p:sp>
      </p:grpSp>
      <p:sp>
        <p:nvSpPr>
          <p:cNvPr id="29" name="Right Arrow 66">
            <a:extLst>
              <a:ext uri="{FF2B5EF4-FFF2-40B4-BE49-F238E27FC236}">
                <a16:creationId xmlns:a16="http://schemas.microsoft.com/office/drawing/2014/main" id="{1AFC4C71-6016-4497-B259-A0F52845B0DF}"/>
              </a:ext>
            </a:extLst>
          </p:cNvPr>
          <p:cNvSpPr/>
          <p:nvPr/>
        </p:nvSpPr>
        <p:spPr>
          <a:xfrm>
            <a:off x="4004596" y="2088043"/>
            <a:ext cx="2812730" cy="864096"/>
          </a:xfrm>
          <a:prstGeom prst="rightArrow">
            <a:avLst>
              <a:gd name="adj1" fmla="val 65118"/>
              <a:gd name="adj2" fmla="val 84614"/>
            </a:avLst>
          </a:prstGeom>
          <a:solidFill>
            <a:srgbClr val="FF89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30" name="矩形 29"/>
          <p:cNvSpPr/>
          <p:nvPr/>
        </p:nvSpPr>
        <p:spPr>
          <a:xfrm>
            <a:off x="4880878" y="2258481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2800" b="1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稅籍登記</a:t>
            </a:r>
          </a:p>
        </p:txBody>
      </p:sp>
      <p:sp>
        <p:nvSpPr>
          <p:cNvPr id="31" name="文字方塊 30"/>
          <p:cNvSpPr txBox="1"/>
          <p:nvPr/>
        </p:nvSpPr>
        <p:spPr>
          <a:xfrm>
            <a:off x="4229153" y="3000108"/>
            <a:ext cx="356800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TW" altLang="en-US" sz="3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要有稅籍登記</a:t>
            </a:r>
            <a:endParaRPr lang="en-US" altLang="zh-TW" sz="32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zh-TW" altLang="en-US" sz="3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要有稅籍登記</a:t>
            </a:r>
            <a:endParaRPr lang="zh-TW" altLang="zh-TW" sz="3200" dirty="0">
              <a:latin typeface="Microsoft YaHei" panose="020B0503020204020204" pitchFamily="34" charset="-122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zh-TW" altLang="en-US" sz="3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要有稅籍登記</a:t>
            </a:r>
            <a:endParaRPr lang="en-US" altLang="zh-TW" sz="32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zh-TW" altLang="en-US" sz="2000" dirty="0">
                <a:solidFill>
                  <a:schemeClr val="bg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很重要所以講三遍</a:t>
            </a:r>
            <a:endParaRPr lang="zh-TW" altLang="zh-TW" sz="2000" dirty="0">
              <a:solidFill>
                <a:schemeClr val="bg1">
                  <a:lumMod val="7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4">
            <a:clrChange>
              <a:clrFrom>
                <a:srgbClr val="F8FAFB"/>
              </a:clrFrom>
              <a:clrTo>
                <a:srgbClr val="F8FA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0580" y="1774990"/>
            <a:ext cx="878360" cy="896891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5">
            <a:clrChange>
              <a:clrFrom>
                <a:srgbClr val="F8FAFB"/>
              </a:clrFrom>
              <a:clrTo>
                <a:srgbClr val="F8FA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65303" y="1825953"/>
            <a:ext cx="741781" cy="920703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>
          <a:blip r:embed="rId6">
            <a:clrChange>
              <a:clrFrom>
                <a:srgbClr val="F8FAFB"/>
              </a:clrFrom>
              <a:clrTo>
                <a:srgbClr val="F8FA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35201" y="1770461"/>
            <a:ext cx="980779" cy="965273"/>
          </a:xfrm>
          <a:prstGeom prst="rect">
            <a:avLst/>
          </a:prstGeom>
        </p:spPr>
      </p:pic>
      <p:sp>
        <p:nvSpPr>
          <p:cNvPr id="34" name="文字方塊 33"/>
          <p:cNvSpPr txBox="1"/>
          <p:nvPr/>
        </p:nvSpPr>
        <p:spPr>
          <a:xfrm>
            <a:off x="8290653" y="3037195"/>
            <a:ext cx="31828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zh-TW" altLang="en-US" sz="28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營收衰退超過</a:t>
            </a:r>
            <a:r>
              <a:rPr lang="en-US" altLang="zh-TW" sz="32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50</a:t>
            </a:r>
            <a:r>
              <a:rPr lang="en-US" altLang="zh-TW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%</a:t>
            </a:r>
          </a:p>
        </p:txBody>
      </p:sp>
      <p:sp>
        <p:nvSpPr>
          <p:cNvPr id="35" name="矩形 34"/>
          <p:cNvSpPr/>
          <p:nvPr/>
        </p:nvSpPr>
        <p:spPr>
          <a:xfrm>
            <a:off x="3193607" y="6053841"/>
            <a:ext cx="58047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2400" b="1" dirty="0">
                <a:solidFill>
                  <a:schemeClr val="accent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快速檢視 </a:t>
            </a:r>
            <a:r>
              <a:rPr lang="en-US" altLang="zh-TW" sz="3200" b="1" dirty="0">
                <a:solidFill>
                  <a:schemeClr val="accent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 </a:t>
            </a:r>
            <a:r>
              <a:rPr lang="zh-TW" altLang="en-US" sz="3200" b="1" dirty="0">
                <a:solidFill>
                  <a:schemeClr val="accent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個勾</a:t>
            </a:r>
            <a:r>
              <a:rPr lang="zh-TW" altLang="en-US" sz="2400" b="1" dirty="0">
                <a:solidFill>
                  <a:schemeClr val="accent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，申請補貼 </a:t>
            </a:r>
            <a:r>
              <a:rPr lang="zh-TW" altLang="en-US" sz="3200" b="1" dirty="0">
                <a:solidFill>
                  <a:schemeClr val="accent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馬上</a:t>
            </a:r>
            <a:r>
              <a:rPr lang="en-US" altLang="zh-TW" sz="3200" b="1" dirty="0">
                <a:solidFill>
                  <a:schemeClr val="accent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GO</a:t>
            </a:r>
            <a:endParaRPr lang="zh-TW" altLang="en-US" sz="2400" b="1" dirty="0">
              <a:solidFill>
                <a:schemeClr val="accent2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33" name="圖片 32">
            <a:extLst>
              <a:ext uri="{FF2B5EF4-FFF2-40B4-BE49-F238E27FC236}">
                <a16:creationId xmlns:a16="http://schemas.microsoft.com/office/drawing/2014/main" id="{65216CDD-909F-8D42-8F47-32936B8FE22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4600" y="3613063"/>
            <a:ext cx="1769224" cy="176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11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ounded Rectangle 71">
            <a:extLst>
              <a:ext uri="{FF2B5EF4-FFF2-40B4-BE49-F238E27FC236}">
                <a16:creationId xmlns:a16="http://schemas.microsoft.com/office/drawing/2014/main" id="{7D0BCF7D-5706-4743-9547-30B7A843D0E5}"/>
              </a:ext>
            </a:extLst>
          </p:cNvPr>
          <p:cNvSpPr/>
          <p:nvPr/>
        </p:nvSpPr>
        <p:spPr>
          <a:xfrm>
            <a:off x="7853513" y="2356649"/>
            <a:ext cx="3929203" cy="3492000"/>
          </a:xfrm>
          <a:prstGeom prst="roundRect">
            <a:avLst>
              <a:gd name="adj" fmla="val 7734"/>
            </a:avLst>
          </a:prstGeom>
          <a:solidFill>
            <a:schemeClr val="accent5">
              <a:lumMod val="40000"/>
              <a:lumOff val="60000"/>
            </a:schemeClr>
          </a:solidFill>
          <a:ln w="25400"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2700" dirty="0"/>
          </a:p>
        </p:txBody>
      </p:sp>
      <p:sp>
        <p:nvSpPr>
          <p:cNvPr id="23" name="Rounded Rectangle 71">
            <a:extLst>
              <a:ext uri="{FF2B5EF4-FFF2-40B4-BE49-F238E27FC236}">
                <a16:creationId xmlns:a16="http://schemas.microsoft.com/office/drawing/2014/main" id="{7D0BCF7D-5706-4743-9547-30B7A843D0E5}"/>
              </a:ext>
            </a:extLst>
          </p:cNvPr>
          <p:cNvSpPr/>
          <p:nvPr/>
        </p:nvSpPr>
        <p:spPr>
          <a:xfrm>
            <a:off x="392853" y="2356649"/>
            <a:ext cx="3929203" cy="3492000"/>
          </a:xfrm>
          <a:prstGeom prst="roundRect">
            <a:avLst>
              <a:gd name="adj" fmla="val 7734"/>
            </a:avLst>
          </a:prstGeom>
          <a:solidFill>
            <a:schemeClr val="bg2">
              <a:lumMod val="90000"/>
            </a:schemeClr>
          </a:solidFill>
          <a:ln w="25400"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27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  <p:grpSp>
        <p:nvGrpSpPr>
          <p:cNvPr id="15" name="群組 14"/>
          <p:cNvGrpSpPr/>
          <p:nvPr/>
        </p:nvGrpSpPr>
        <p:grpSpPr>
          <a:xfrm>
            <a:off x="9429546" y="313028"/>
            <a:ext cx="2469182" cy="769012"/>
            <a:chOff x="9770686" y="373988"/>
            <a:chExt cx="2143281" cy="667512"/>
          </a:xfrm>
          <a:solidFill>
            <a:srgbClr val="FF896D"/>
          </a:solidFill>
        </p:grpSpPr>
        <p:sp>
          <p:nvSpPr>
            <p:cNvPr id="16" name="矩形 15"/>
            <p:cNvSpPr/>
            <p:nvPr/>
          </p:nvSpPr>
          <p:spPr>
            <a:xfrm>
              <a:off x="9770686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Ｑ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10508104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＆</a:t>
              </a:r>
            </a:p>
          </p:txBody>
        </p:sp>
        <p:sp>
          <p:nvSpPr>
            <p:cNvPr id="18" name="矩形 17"/>
            <p:cNvSpPr/>
            <p:nvPr/>
          </p:nvSpPr>
          <p:spPr>
            <a:xfrm>
              <a:off x="11246455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Ａ</a:t>
              </a:r>
            </a:p>
          </p:txBody>
        </p:sp>
      </p:grpSp>
      <p:grpSp>
        <p:nvGrpSpPr>
          <p:cNvPr id="3" name="群組 2">
            <a:extLst>
              <a:ext uri="{FF2B5EF4-FFF2-40B4-BE49-F238E27FC236}">
                <a16:creationId xmlns:a16="http://schemas.microsoft.com/office/drawing/2014/main" id="{FF4C9425-B0EC-4F89-AE36-54395EBE9D33}"/>
              </a:ext>
            </a:extLst>
          </p:cNvPr>
          <p:cNvGrpSpPr/>
          <p:nvPr/>
        </p:nvGrpSpPr>
        <p:grpSpPr>
          <a:xfrm>
            <a:off x="3677966" y="2778065"/>
            <a:ext cx="4836069" cy="2649168"/>
            <a:chOff x="3628276" y="2846007"/>
            <a:chExt cx="4836069" cy="2649168"/>
          </a:xfrm>
        </p:grpSpPr>
        <p:grpSp>
          <p:nvGrpSpPr>
            <p:cNvPr id="19" name="Group 72">
              <a:extLst>
                <a:ext uri="{FF2B5EF4-FFF2-40B4-BE49-F238E27FC236}">
                  <a16:creationId xmlns:a16="http://schemas.microsoft.com/office/drawing/2014/main" id="{97EF545A-3D61-45BD-82BC-307EBC9273D3}"/>
                </a:ext>
              </a:extLst>
            </p:cNvPr>
            <p:cNvGrpSpPr/>
            <p:nvPr/>
          </p:nvGrpSpPr>
          <p:grpSpPr>
            <a:xfrm flipH="1">
              <a:off x="3628276" y="2846007"/>
              <a:ext cx="4836069" cy="2649168"/>
              <a:chOff x="2699792" y="2505597"/>
              <a:chExt cx="3312369" cy="1814494"/>
            </a:xfrm>
          </p:grpSpPr>
          <p:sp>
            <p:nvSpPr>
              <p:cNvPr id="20" name="Freeform 6">
                <a:extLst>
                  <a:ext uri="{FF2B5EF4-FFF2-40B4-BE49-F238E27FC236}">
                    <a16:creationId xmlns:a16="http://schemas.microsoft.com/office/drawing/2014/main" id="{AF74C709-BC62-4C7A-A0CC-550E238CE7A9}"/>
                  </a:ext>
                </a:extLst>
              </p:cNvPr>
              <p:cNvSpPr/>
              <p:nvPr/>
            </p:nvSpPr>
            <p:spPr>
              <a:xfrm>
                <a:off x="3419875" y="2719466"/>
                <a:ext cx="1872208" cy="1378704"/>
              </a:xfrm>
              <a:custGeom>
                <a:avLst/>
                <a:gdLst/>
                <a:ahLst/>
                <a:cxnLst/>
                <a:rect l="l" t="t" r="r" b="b"/>
                <a:pathLst>
                  <a:path w="1872208" h="2211045">
                    <a:moveTo>
                      <a:pt x="0" y="0"/>
                    </a:moveTo>
                    <a:lnTo>
                      <a:pt x="9128" y="10788"/>
                    </a:lnTo>
                    <a:lnTo>
                      <a:pt x="1872208" y="1456894"/>
                    </a:lnTo>
                    <a:lnTo>
                      <a:pt x="1872208" y="2211045"/>
                    </a:lnTo>
                    <a:lnTo>
                      <a:pt x="1870585" y="2209702"/>
                    </a:lnTo>
                    <a:lnTo>
                      <a:pt x="0" y="772546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4">
                      <a:lumMod val="50000"/>
                    </a:schemeClr>
                  </a:gs>
                  <a:gs pos="100000">
                    <a:schemeClr val="accent1">
                      <a:lumMod val="50000"/>
                    </a:schemeClr>
                  </a:gs>
                </a:gsLst>
                <a:lin ang="108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 dirty="0"/>
              </a:p>
            </p:txBody>
          </p:sp>
          <p:sp>
            <p:nvSpPr>
              <p:cNvPr id="21" name="Right Arrow 5">
                <a:extLst>
                  <a:ext uri="{FF2B5EF4-FFF2-40B4-BE49-F238E27FC236}">
                    <a16:creationId xmlns:a16="http://schemas.microsoft.com/office/drawing/2014/main" id="{D546C3D1-FF69-4C30-877B-FBD81847150E}"/>
                  </a:ext>
                </a:extLst>
              </p:cNvPr>
              <p:cNvSpPr/>
              <p:nvPr/>
            </p:nvSpPr>
            <p:spPr>
              <a:xfrm>
                <a:off x="3419873" y="2505597"/>
                <a:ext cx="2592288" cy="1041470"/>
              </a:xfrm>
              <a:prstGeom prst="rightArrow">
                <a:avLst>
                  <a:gd name="adj1" fmla="val 58399"/>
                  <a:gd name="adj2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22" name="Right Arrow 33">
                <a:extLst>
                  <a:ext uri="{FF2B5EF4-FFF2-40B4-BE49-F238E27FC236}">
                    <a16:creationId xmlns:a16="http://schemas.microsoft.com/office/drawing/2014/main" id="{720E6A78-AF28-4E3B-BD07-558B20FE225E}"/>
                  </a:ext>
                </a:extLst>
              </p:cNvPr>
              <p:cNvSpPr/>
              <p:nvPr/>
            </p:nvSpPr>
            <p:spPr>
              <a:xfrm rot="10800000">
                <a:off x="2699792" y="3278621"/>
                <a:ext cx="2592288" cy="1041470"/>
              </a:xfrm>
              <a:prstGeom prst="rightArrow">
                <a:avLst>
                  <a:gd name="adj1" fmla="val 58399"/>
                  <a:gd name="adj2" fmla="val 50000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 dirty="0"/>
              </a:p>
            </p:txBody>
          </p:sp>
        </p:grpSp>
        <p:sp>
          <p:nvSpPr>
            <p:cNvPr id="25" name="矩形 24"/>
            <p:cNvSpPr/>
            <p:nvPr/>
          </p:nvSpPr>
          <p:spPr>
            <a:xfrm>
              <a:off x="4106041" y="3252339"/>
              <a:ext cx="3306980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TW" altLang="en-US" sz="40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減輕</a:t>
              </a:r>
              <a:r>
                <a:rPr lang="zh-TW" altLang="en-US" sz="4000" b="1" dirty="0">
                  <a:solidFill>
                    <a:srgbClr val="FFFF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發薪</a:t>
              </a:r>
              <a:r>
                <a:rPr lang="zh-TW" altLang="en-US" sz="40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成本</a:t>
              </a:r>
            </a:p>
          </p:txBody>
        </p:sp>
        <p:sp>
          <p:nvSpPr>
            <p:cNvPr id="26" name="矩形 25"/>
            <p:cNvSpPr/>
            <p:nvPr/>
          </p:nvSpPr>
          <p:spPr>
            <a:xfrm>
              <a:off x="4820905" y="4370164"/>
              <a:ext cx="3306980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TW" altLang="en-US" sz="40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減輕</a:t>
              </a:r>
              <a:r>
                <a:rPr lang="zh-TW" altLang="en-US" sz="4000" b="1" dirty="0">
                  <a:solidFill>
                    <a:srgbClr val="FFFF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營運</a:t>
              </a:r>
              <a:r>
                <a:rPr lang="zh-TW" altLang="en-US" sz="40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成本</a:t>
              </a:r>
            </a:p>
          </p:txBody>
        </p:sp>
      </p:grpSp>
      <p:sp>
        <p:nvSpPr>
          <p:cNvPr id="27" name="文字方塊 26"/>
          <p:cNvSpPr txBox="1"/>
          <p:nvPr/>
        </p:nvSpPr>
        <p:spPr>
          <a:xfrm>
            <a:off x="455141" y="3438092"/>
            <a:ext cx="33975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每員工補貼</a:t>
            </a:r>
            <a:r>
              <a:rPr lang="zh-TW" altLang="en-US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經常性</a:t>
            </a:r>
            <a:r>
              <a:rPr lang="zh-TW" altLang="zh-TW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薪資</a:t>
            </a:r>
            <a:r>
              <a:rPr lang="en-US" altLang="zh-TW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</a:t>
            </a:r>
            <a:r>
              <a:rPr lang="zh-TW" altLang="zh-TW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成</a:t>
            </a:r>
            <a:r>
              <a:rPr lang="zh-TW" altLang="zh-TW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，每人每月補貼</a:t>
            </a:r>
            <a:r>
              <a:rPr lang="zh-TW" altLang="zh-TW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上限</a:t>
            </a:r>
            <a:r>
              <a:rPr lang="en-US" altLang="zh-TW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</a:t>
            </a:r>
            <a:r>
              <a:rPr lang="zh-TW" altLang="zh-TW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萬</a:t>
            </a:r>
            <a:r>
              <a:rPr lang="zh-TW" altLang="zh-TW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元，</a:t>
            </a:r>
            <a:r>
              <a:rPr lang="zh-TW" altLang="zh-TW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補貼</a:t>
            </a:r>
            <a:r>
              <a:rPr lang="en-US" altLang="zh-TW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</a:t>
            </a:r>
            <a:r>
              <a:rPr lang="zh-TW" altLang="en-US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、</a:t>
            </a:r>
            <a:r>
              <a:rPr lang="en-US" altLang="zh-TW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5</a:t>
            </a:r>
            <a:r>
              <a:rPr lang="zh-TW" altLang="en-US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、</a:t>
            </a:r>
            <a:r>
              <a:rPr lang="en-US" altLang="zh-TW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6</a:t>
            </a:r>
            <a:r>
              <a:rPr lang="zh-TW" altLang="en-US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共</a:t>
            </a:r>
            <a:r>
              <a:rPr lang="en-US" altLang="zh-TW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r>
              <a:rPr lang="zh-TW" altLang="zh-TW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個月</a:t>
            </a:r>
            <a:r>
              <a:rPr lang="zh-TW" altLang="zh-TW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zh-TW" altLang="en-US" sz="2800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1106091" y="2590520"/>
            <a:ext cx="27817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薪資補貼</a:t>
            </a:r>
          </a:p>
        </p:txBody>
      </p:sp>
      <p:sp>
        <p:nvSpPr>
          <p:cNvPr id="29" name="文字方塊 28"/>
          <p:cNvSpPr txBox="1"/>
          <p:nvPr/>
        </p:nvSpPr>
        <p:spPr>
          <a:xfrm>
            <a:off x="8460926" y="2590520"/>
            <a:ext cx="3623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營運資金補貼</a:t>
            </a:r>
          </a:p>
        </p:txBody>
      </p:sp>
      <p:sp>
        <p:nvSpPr>
          <p:cNvPr id="30" name="文字方塊 29"/>
          <p:cNvSpPr txBox="1"/>
          <p:nvPr/>
        </p:nvSpPr>
        <p:spPr>
          <a:xfrm>
            <a:off x="8441860" y="3622758"/>
            <a:ext cx="32337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提供企業</a:t>
            </a:r>
            <a:r>
              <a:rPr lang="zh-TW" altLang="zh-TW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一次性</a:t>
            </a:r>
            <a:r>
              <a:rPr lang="zh-TW" altLang="zh-TW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營運資金補貼，</a:t>
            </a:r>
            <a:r>
              <a:rPr lang="zh-TW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按員工數乘以</a:t>
            </a:r>
            <a:r>
              <a:rPr lang="en-US" altLang="zh-TW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</a:t>
            </a:r>
            <a:r>
              <a:rPr lang="zh-TW" altLang="zh-TW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萬元</a:t>
            </a:r>
            <a:r>
              <a:rPr lang="zh-TW" altLang="en-US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計算</a:t>
            </a:r>
            <a:r>
              <a:rPr lang="zh-TW" altLang="zh-TW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</a:p>
        </p:txBody>
      </p:sp>
      <p:pic>
        <p:nvPicPr>
          <p:cNvPr id="32" name="圖片 31"/>
          <p:cNvPicPr>
            <a:picLocks noChangeAspect="1"/>
          </p:cNvPicPr>
          <p:nvPr/>
        </p:nvPicPr>
        <p:blipFill>
          <a:blip r:embed="rId3">
            <a:clrChange>
              <a:clrFrom>
                <a:srgbClr val="F8FAFB"/>
              </a:clrFrom>
              <a:clrTo>
                <a:srgbClr val="F8FA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898057" y="2440585"/>
            <a:ext cx="950079" cy="946201"/>
          </a:xfrm>
          <a:prstGeom prst="rect">
            <a:avLst/>
          </a:prstGeom>
        </p:spPr>
      </p:pic>
      <p:pic>
        <p:nvPicPr>
          <p:cNvPr id="33" name="圖片 32"/>
          <p:cNvPicPr>
            <a:picLocks noChangeAspect="1"/>
          </p:cNvPicPr>
          <p:nvPr/>
        </p:nvPicPr>
        <p:blipFill>
          <a:blip r:embed="rId4">
            <a:clrChange>
              <a:clrFrom>
                <a:srgbClr val="F8FAFB"/>
              </a:clrFrom>
              <a:clrTo>
                <a:srgbClr val="F8FAF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3385" y="2430810"/>
            <a:ext cx="1027807" cy="965750"/>
          </a:xfrm>
          <a:prstGeom prst="rect">
            <a:avLst/>
          </a:prstGeom>
        </p:spPr>
      </p:pic>
      <p:grpSp>
        <p:nvGrpSpPr>
          <p:cNvPr id="5" name="群組 4">
            <a:extLst>
              <a:ext uri="{FF2B5EF4-FFF2-40B4-BE49-F238E27FC236}">
                <a16:creationId xmlns:a16="http://schemas.microsoft.com/office/drawing/2014/main" id="{4C417D86-2EE9-4F88-A47F-DE7708C3CB57}"/>
              </a:ext>
            </a:extLst>
          </p:cNvPr>
          <p:cNvGrpSpPr/>
          <p:nvPr/>
        </p:nvGrpSpPr>
        <p:grpSpPr>
          <a:xfrm>
            <a:off x="1955072" y="5927888"/>
            <a:ext cx="8281857" cy="584775"/>
            <a:chOff x="566279" y="5927888"/>
            <a:chExt cx="8281857" cy="584775"/>
          </a:xfrm>
        </p:grpSpPr>
        <p:sp>
          <p:nvSpPr>
            <p:cNvPr id="34" name="文字方塊 33"/>
            <p:cNvSpPr txBox="1"/>
            <p:nvPr/>
          </p:nvSpPr>
          <p:spPr>
            <a:xfrm>
              <a:off x="566279" y="5927888"/>
              <a:ext cx="1897432" cy="584775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32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受理期間</a:t>
              </a:r>
            </a:p>
          </p:txBody>
        </p:sp>
        <p:sp>
          <p:nvSpPr>
            <p:cNvPr id="40" name="矩形 39"/>
            <p:cNvSpPr/>
            <p:nvPr/>
          </p:nvSpPr>
          <p:spPr>
            <a:xfrm>
              <a:off x="2628900" y="5989443"/>
              <a:ext cx="621923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TW" altLang="en-US" sz="2400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自</a:t>
              </a:r>
              <a:r>
                <a:rPr lang="en-US" altLang="zh-TW" sz="2400" b="1" dirty="0">
                  <a:solidFill>
                    <a:srgbClr val="FF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109</a:t>
              </a:r>
              <a:r>
                <a:rPr lang="zh-TW" altLang="en-US" sz="2400" b="1" dirty="0">
                  <a:solidFill>
                    <a:srgbClr val="FF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年</a:t>
              </a:r>
              <a:r>
                <a:rPr lang="en-US" altLang="zh-TW" sz="2400" b="1" dirty="0">
                  <a:solidFill>
                    <a:srgbClr val="FF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4</a:t>
              </a:r>
              <a:r>
                <a:rPr lang="zh-TW" altLang="en-US" sz="2400" b="1" dirty="0">
                  <a:solidFill>
                    <a:srgbClr val="FF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月</a:t>
              </a:r>
              <a:r>
                <a:rPr lang="en-US" altLang="zh-TW" sz="2400" b="1" dirty="0">
                  <a:solidFill>
                    <a:srgbClr val="FF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21</a:t>
              </a:r>
              <a:r>
                <a:rPr lang="zh-TW" altLang="en-US" sz="2400" b="1" dirty="0">
                  <a:solidFill>
                    <a:srgbClr val="FF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日</a:t>
              </a:r>
              <a:r>
                <a:rPr lang="zh-TW" altLang="en-US" sz="2400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起至</a:t>
              </a:r>
              <a:r>
                <a:rPr lang="en-US" altLang="zh-TW" sz="2400" b="1" dirty="0">
                  <a:solidFill>
                    <a:srgbClr val="FF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109</a:t>
              </a:r>
              <a:r>
                <a:rPr lang="zh-TW" altLang="en-US" sz="2400" b="1" dirty="0">
                  <a:solidFill>
                    <a:srgbClr val="FF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年</a:t>
              </a:r>
              <a:r>
                <a:rPr lang="en-US" altLang="zh-TW" sz="2400" b="1" dirty="0">
                  <a:solidFill>
                    <a:srgbClr val="FF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7</a:t>
              </a:r>
              <a:r>
                <a:rPr lang="zh-TW" altLang="en-US" sz="2400" b="1" dirty="0">
                  <a:solidFill>
                    <a:srgbClr val="FF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月</a:t>
              </a:r>
              <a:r>
                <a:rPr lang="en-US" altLang="zh-TW" sz="2400" b="1" dirty="0">
                  <a:solidFill>
                    <a:srgbClr val="FF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31</a:t>
              </a:r>
              <a:r>
                <a:rPr lang="zh-TW" altLang="en-US" sz="2400" b="1" dirty="0">
                  <a:solidFill>
                    <a:srgbClr val="FF0000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日</a:t>
              </a:r>
              <a:endParaRPr lang="zh-TW" altLang="zh-TW" sz="2000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標楷體" panose="03000509000000000000" pitchFamily="65" charset="-120"/>
              </a:endParaRPr>
            </a:p>
          </p:txBody>
        </p:sp>
      </p:grpSp>
      <p:sp>
        <p:nvSpPr>
          <p:cNvPr id="41" name="矩形 40"/>
          <p:cNvSpPr/>
          <p:nvPr/>
        </p:nvSpPr>
        <p:spPr>
          <a:xfrm>
            <a:off x="1767362" y="1540542"/>
            <a:ext cx="85051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TW" altLang="en-US" sz="24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標楷體" panose="03000509000000000000" pitchFamily="65" charset="-120"/>
              </a:rPr>
              <a:t>共編列</a:t>
            </a:r>
            <a:r>
              <a:rPr lang="en-US" altLang="zh-TW" sz="36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標楷體" panose="03000509000000000000" pitchFamily="65" charset="-120"/>
              </a:rPr>
              <a:t>182.3</a:t>
            </a:r>
            <a:r>
              <a:rPr lang="zh-TW" altLang="en-US" sz="36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標楷體" panose="03000509000000000000" pitchFamily="65" charset="-120"/>
              </a:rPr>
              <a:t>億</a:t>
            </a:r>
            <a:r>
              <a:rPr lang="zh-TW" altLang="en-US" sz="24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標楷體" panose="03000509000000000000" pitchFamily="65" charset="-120"/>
              </a:rPr>
              <a:t>，至少可以補助</a:t>
            </a:r>
            <a:r>
              <a:rPr lang="en-US" altLang="zh-TW" sz="36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標楷體" panose="03000509000000000000" pitchFamily="65" charset="-120"/>
              </a:rPr>
              <a:t>30</a:t>
            </a:r>
            <a:r>
              <a:rPr lang="zh-TW" altLang="en-US" sz="36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標楷體" panose="03000509000000000000" pitchFamily="65" charset="-120"/>
              </a:rPr>
              <a:t>萬</a:t>
            </a:r>
            <a:r>
              <a:rPr lang="zh-TW" altLang="en-US" sz="24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標楷體" panose="03000509000000000000" pitchFamily="65" charset="-120"/>
              </a:rPr>
              <a:t>名以上企業員工</a:t>
            </a:r>
            <a:endParaRPr lang="zh-TW" altLang="zh-TW" sz="2000" dirty="0">
              <a:solidFill>
                <a:srgbClr val="000000"/>
              </a:solidFill>
              <a:effectLst/>
              <a:latin typeface="Microsoft YaHei" panose="020B0503020204020204" pitchFamily="34" charset="-122"/>
              <a:ea typeface="Microsoft YaHei" panose="020B0503020204020204" pitchFamily="34" charset="-122"/>
              <a:cs typeface="標楷體" panose="03000509000000000000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01310" y="4945593"/>
            <a:ext cx="37503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範例：</a:t>
            </a:r>
            <a:endParaRPr lang="en-US" altLang="zh-TW" dirty="0">
              <a:solidFill>
                <a:schemeClr val="accent1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altLang="zh-TW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r>
              <a:rPr lang="zh-HK" altLang="zh-TW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公司之</a:t>
            </a:r>
            <a:r>
              <a:rPr lang="en-US" altLang="zh-TW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r>
              <a:rPr lang="zh-HK" altLang="zh-TW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員工月薪為</a:t>
            </a:r>
            <a:r>
              <a:rPr lang="en-US" altLang="zh-TW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HK" altLang="zh-TW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萬元</a:t>
            </a:r>
            <a:r>
              <a:rPr lang="zh-TW" altLang="zh-TW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lang="zh-HK" altLang="zh-TW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則可獲</a:t>
            </a:r>
            <a:r>
              <a:rPr lang="en-US" altLang="zh-TW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HK" altLang="zh-TW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萬</a:t>
            </a:r>
            <a:r>
              <a:rPr lang="en-US" altLang="zh-TW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lang="zh-HK" altLang="zh-TW" dirty="0">
                <a:solidFill>
                  <a:schemeClr val="accent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千元補貼</a:t>
            </a:r>
            <a:endParaRPr lang="zh-TW" altLang="en-US" dirty="0">
              <a:solidFill>
                <a:schemeClr val="accent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8481463" y="4840791"/>
            <a:ext cx="31770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>
                <a:solidFill>
                  <a:srgbClr val="0C9B74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範例：</a:t>
            </a:r>
            <a:endParaRPr lang="en-US" altLang="zh-TW" dirty="0">
              <a:solidFill>
                <a:srgbClr val="0C9B74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altLang="zh-TW" dirty="0">
                <a:solidFill>
                  <a:srgbClr val="0C9B74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r>
              <a:rPr lang="zh-TW" altLang="en-US" dirty="0">
                <a:solidFill>
                  <a:srgbClr val="0C9B74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公司有</a:t>
            </a:r>
            <a:r>
              <a:rPr lang="en-US" altLang="zh-TW" dirty="0">
                <a:solidFill>
                  <a:srgbClr val="0C9B74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30</a:t>
            </a:r>
            <a:r>
              <a:rPr lang="zh-TW" altLang="en-US" dirty="0">
                <a:solidFill>
                  <a:srgbClr val="0C9B74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位員工，則可獲</a:t>
            </a:r>
            <a:r>
              <a:rPr lang="en-US" altLang="zh-TW" dirty="0">
                <a:solidFill>
                  <a:srgbClr val="0C9B74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30</a:t>
            </a:r>
            <a:r>
              <a:rPr lang="zh-TW" altLang="en-US" dirty="0">
                <a:solidFill>
                  <a:srgbClr val="0C9B74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萬元補貼</a:t>
            </a:r>
            <a:endParaRPr lang="zh-TW" altLang="en-US" dirty="0">
              <a:solidFill>
                <a:srgbClr val="0C9B74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1" name="標題 2"/>
          <p:cNvSpPr txBox="1">
            <a:spLocks/>
          </p:cNvSpPr>
          <p:nvPr/>
        </p:nvSpPr>
        <p:spPr>
          <a:xfrm>
            <a:off x="566279" y="292536"/>
            <a:ext cx="11227653" cy="11023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defRPr>
            </a:lvl1pPr>
          </a:lstStyle>
          <a:p>
            <a:r>
              <a:rPr lang="zh-TW" altLang="en-US" u="sng" dirty="0"/>
              <a:t>補貼內容有哪些</a:t>
            </a:r>
            <a:r>
              <a:rPr lang="en-US" altLang="zh-TW" u="sng" dirty="0"/>
              <a:t>?</a:t>
            </a:r>
            <a:endParaRPr lang="zh-TW" altLang="en-US" u="sng" dirty="0"/>
          </a:p>
        </p:txBody>
      </p:sp>
    </p:spTree>
    <p:extLst>
      <p:ext uri="{BB962C8B-B14F-4D97-AF65-F5344CB8AC3E}">
        <p14:creationId xmlns:p14="http://schemas.microsoft.com/office/powerpoint/2010/main" val="1793470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/>
              <a:t>6</a:t>
            </a:r>
            <a:endParaRPr lang="en-US" dirty="0"/>
          </a:p>
        </p:txBody>
      </p:sp>
      <p:grpSp>
        <p:nvGrpSpPr>
          <p:cNvPr id="6" name="群組 5"/>
          <p:cNvGrpSpPr/>
          <p:nvPr/>
        </p:nvGrpSpPr>
        <p:grpSpPr>
          <a:xfrm>
            <a:off x="9429546" y="313028"/>
            <a:ext cx="2469182" cy="769012"/>
            <a:chOff x="9770686" y="373988"/>
            <a:chExt cx="2143281" cy="667512"/>
          </a:xfrm>
          <a:solidFill>
            <a:srgbClr val="FF896D"/>
          </a:solidFill>
        </p:grpSpPr>
        <p:sp>
          <p:nvSpPr>
            <p:cNvPr id="7" name="矩形 6"/>
            <p:cNvSpPr/>
            <p:nvPr/>
          </p:nvSpPr>
          <p:spPr>
            <a:xfrm>
              <a:off x="9770686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Ｑ</a:t>
              </a:r>
            </a:p>
          </p:txBody>
        </p:sp>
        <p:sp>
          <p:nvSpPr>
            <p:cNvPr id="8" name="矩形 7"/>
            <p:cNvSpPr/>
            <p:nvPr/>
          </p:nvSpPr>
          <p:spPr>
            <a:xfrm>
              <a:off x="10508104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＆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11246455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Ａ</a:t>
              </a:r>
            </a:p>
          </p:txBody>
        </p:sp>
      </p:grpSp>
      <p:sp>
        <p:nvSpPr>
          <p:cNvPr id="58" name="矩形 57"/>
          <p:cNvSpPr/>
          <p:nvPr/>
        </p:nvSpPr>
        <p:spPr>
          <a:xfrm>
            <a:off x="548726" y="2574191"/>
            <a:ext cx="50925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1-6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營業人銷售額與稅額申報書</a:t>
            </a:r>
            <a:r>
              <a:rPr lang="en-US" altLang="zh-TW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(401</a:t>
            </a:r>
            <a:r>
              <a:rPr lang="zh-TW" altLang="en-US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、</a:t>
            </a:r>
            <a:r>
              <a:rPr lang="en-US" altLang="zh-TW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403)</a:t>
            </a:r>
            <a:r>
              <a:rPr lang="zh-TW" altLang="en-US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或</a:t>
            </a:r>
            <a:r>
              <a:rPr lang="zh-TW" altLang="en-US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核定書</a:t>
            </a:r>
            <a:r>
              <a:rPr lang="en-US" altLang="zh-TW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(405)</a:t>
            </a:r>
          </a:p>
          <a:p>
            <a:r>
              <a:rPr lang="zh-TW" altLang="en-US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任一期</a:t>
            </a:r>
            <a:r>
              <a:rPr lang="zh-TW" altLang="en-US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之</a:t>
            </a:r>
            <a:r>
              <a:rPr lang="zh-TW" altLang="en-US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合計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營業額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4804765" y="3949263"/>
            <a:ext cx="697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比</a:t>
            </a:r>
          </a:p>
        </p:txBody>
      </p:sp>
      <p:sp>
        <p:nvSpPr>
          <p:cNvPr id="72" name="矩形 71"/>
          <p:cNvSpPr/>
          <p:nvPr/>
        </p:nvSpPr>
        <p:spPr>
          <a:xfrm>
            <a:off x="6562467" y="4366325"/>
            <a:ext cx="3275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108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下半年任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合計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營業額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3" name="橢圓 72"/>
          <p:cNvSpPr/>
          <p:nvPr/>
        </p:nvSpPr>
        <p:spPr>
          <a:xfrm>
            <a:off x="6189889" y="4375657"/>
            <a:ext cx="360000" cy="36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2" name="矩形 81"/>
          <p:cNvSpPr/>
          <p:nvPr/>
        </p:nvSpPr>
        <p:spPr>
          <a:xfrm>
            <a:off x="6562467" y="2170905"/>
            <a:ext cx="28135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年任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合計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營業額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3" name="橢圓 82"/>
          <p:cNvSpPr/>
          <p:nvPr/>
        </p:nvSpPr>
        <p:spPr>
          <a:xfrm>
            <a:off x="6189889" y="2175571"/>
            <a:ext cx="360000" cy="36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0" name="文字方塊 89">
            <a:extLst>
              <a:ext uri="{FF2B5EF4-FFF2-40B4-BE49-F238E27FC236}">
                <a16:creationId xmlns:a16="http://schemas.microsoft.com/office/drawing/2014/main" id="{39B5E3AD-F625-4231-9E49-6600E8808E3A}"/>
              </a:ext>
            </a:extLst>
          </p:cNvPr>
          <p:cNvSpPr txBox="1"/>
          <p:nvPr/>
        </p:nvSpPr>
        <p:spPr>
          <a:xfrm>
            <a:off x="10136401" y="3936453"/>
            <a:ext cx="1806905" cy="70788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TW"/>
            </a:defPPr>
            <a:lvl1pPr>
              <a:defRPr sz="40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少</a:t>
            </a:r>
            <a:r>
              <a:rPr lang="en-US" altLang="zh-TW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50%</a:t>
            </a:r>
            <a:endParaRPr lang="zh-TW" altLang="en-US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98" name="文字方塊 97"/>
          <p:cNvSpPr txBox="1"/>
          <p:nvPr/>
        </p:nvSpPr>
        <p:spPr>
          <a:xfrm>
            <a:off x="1719575" y="1448674"/>
            <a:ext cx="8559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凡依法登記之營利事業，且營業額減少</a:t>
            </a:r>
            <a:r>
              <a:rPr lang="en-US" altLang="zh-TW" sz="3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50%</a:t>
            </a:r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以上</a:t>
            </a:r>
          </a:p>
        </p:txBody>
      </p:sp>
      <p:sp>
        <p:nvSpPr>
          <p:cNvPr id="46" name="標題 2"/>
          <p:cNvSpPr txBox="1">
            <a:spLocks/>
          </p:cNvSpPr>
          <p:nvPr/>
        </p:nvSpPr>
        <p:spPr>
          <a:xfrm>
            <a:off x="566279" y="292536"/>
            <a:ext cx="11227653" cy="11023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defRPr>
            </a:lvl1pPr>
          </a:lstStyle>
          <a:p>
            <a:r>
              <a:rPr lang="zh-TW" altLang="en-US" u="sng" dirty="0"/>
              <a:t>我算艱困事業嗎</a:t>
            </a:r>
            <a:r>
              <a:rPr lang="en-US" altLang="zh-TW" u="sng" dirty="0"/>
              <a:t>?</a:t>
            </a:r>
            <a:endParaRPr lang="zh-TW" altLang="en-US" u="sng" dirty="0"/>
          </a:p>
        </p:txBody>
      </p:sp>
      <p:sp>
        <p:nvSpPr>
          <p:cNvPr id="50" name="矩形 49"/>
          <p:cNvSpPr/>
          <p:nvPr/>
        </p:nvSpPr>
        <p:spPr>
          <a:xfrm>
            <a:off x="633180" y="4073666"/>
            <a:ext cx="2779667" cy="1770873"/>
          </a:xfrm>
          <a:prstGeom prst="rect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>
            <a:noAutofit/>
          </a:bodyPr>
          <a:lstStyle/>
          <a:p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773455" y="4458084"/>
            <a:ext cx="750525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1.2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1636457" y="4458084"/>
            <a:ext cx="750526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3.4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2499459" y="4458084"/>
            <a:ext cx="750526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5.6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752616" y="5357320"/>
            <a:ext cx="792205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1-3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1615618" y="5357320"/>
            <a:ext cx="792205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4-6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25B50EDE-67C0-4429-9083-FA9FF908967A}"/>
              </a:ext>
            </a:extLst>
          </p:cNvPr>
          <p:cNvSpPr txBox="1"/>
          <p:nvPr/>
        </p:nvSpPr>
        <p:spPr>
          <a:xfrm>
            <a:off x="688473" y="4105730"/>
            <a:ext cx="1242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401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403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1" name="文字方塊 60">
            <a:extLst>
              <a:ext uri="{FF2B5EF4-FFF2-40B4-BE49-F238E27FC236}">
                <a16:creationId xmlns:a16="http://schemas.microsoft.com/office/drawing/2014/main" id="{25B50EDE-67C0-4429-9083-FA9FF908967A}"/>
              </a:ext>
            </a:extLst>
          </p:cNvPr>
          <p:cNvSpPr txBox="1"/>
          <p:nvPr/>
        </p:nvSpPr>
        <p:spPr>
          <a:xfrm>
            <a:off x="679389" y="5011663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405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3" name="直線接點 2"/>
          <p:cNvCxnSpPr>
            <a:stCxn id="50" idx="1"/>
            <a:endCxn id="50" idx="3"/>
          </p:cNvCxnSpPr>
          <p:nvPr/>
        </p:nvCxnSpPr>
        <p:spPr>
          <a:xfrm>
            <a:off x="633180" y="4959103"/>
            <a:ext cx="2779667" cy="0"/>
          </a:xfrm>
          <a:prstGeom prst="line">
            <a:avLst/>
          </a:prstGeom>
          <a:ln w="12700">
            <a:solidFill>
              <a:srgbClr val="91C6F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矩形 64"/>
          <p:cNvSpPr/>
          <p:nvPr/>
        </p:nvSpPr>
        <p:spPr>
          <a:xfrm>
            <a:off x="6634733" y="2567844"/>
            <a:ext cx="3202990" cy="1770873"/>
          </a:xfrm>
          <a:prstGeom prst="rect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>
            <a:noAutofit/>
          </a:bodyPr>
          <a:lstStyle/>
          <a:p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6775007" y="2952262"/>
            <a:ext cx="900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1.2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7777399" y="2952262"/>
            <a:ext cx="900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3.4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6754168" y="3851498"/>
            <a:ext cx="900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1-3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4" name="文字方塊 73">
            <a:extLst>
              <a:ext uri="{FF2B5EF4-FFF2-40B4-BE49-F238E27FC236}">
                <a16:creationId xmlns:a16="http://schemas.microsoft.com/office/drawing/2014/main" id="{25B50EDE-67C0-4429-9083-FA9FF908967A}"/>
              </a:ext>
            </a:extLst>
          </p:cNvPr>
          <p:cNvSpPr txBox="1"/>
          <p:nvPr/>
        </p:nvSpPr>
        <p:spPr>
          <a:xfrm>
            <a:off x="6690026" y="2599908"/>
            <a:ext cx="1242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401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403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5" name="文字方塊 74">
            <a:extLst>
              <a:ext uri="{FF2B5EF4-FFF2-40B4-BE49-F238E27FC236}">
                <a16:creationId xmlns:a16="http://schemas.microsoft.com/office/drawing/2014/main" id="{25B50EDE-67C0-4429-9083-FA9FF908967A}"/>
              </a:ext>
            </a:extLst>
          </p:cNvPr>
          <p:cNvSpPr txBox="1"/>
          <p:nvPr/>
        </p:nvSpPr>
        <p:spPr>
          <a:xfrm>
            <a:off x="6680942" y="3505841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405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76" name="直線接點 75"/>
          <p:cNvCxnSpPr>
            <a:stCxn id="65" idx="1"/>
            <a:endCxn id="65" idx="3"/>
          </p:cNvCxnSpPr>
          <p:nvPr/>
        </p:nvCxnSpPr>
        <p:spPr>
          <a:xfrm>
            <a:off x="6634733" y="3453281"/>
            <a:ext cx="3202990" cy="0"/>
          </a:xfrm>
          <a:prstGeom prst="line">
            <a:avLst/>
          </a:prstGeom>
          <a:ln w="12700">
            <a:solidFill>
              <a:srgbClr val="91C6F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矩形 76"/>
          <p:cNvSpPr/>
          <p:nvPr/>
        </p:nvSpPr>
        <p:spPr>
          <a:xfrm>
            <a:off x="6634733" y="4769110"/>
            <a:ext cx="3202990" cy="1770873"/>
          </a:xfrm>
          <a:prstGeom prst="rect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>
            <a:noAutofit/>
          </a:bodyPr>
          <a:lstStyle/>
          <a:p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6775007" y="5153528"/>
            <a:ext cx="900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7.8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7777399" y="5153528"/>
            <a:ext cx="900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9.10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0" name="矩形 79"/>
          <p:cNvSpPr/>
          <p:nvPr/>
        </p:nvSpPr>
        <p:spPr>
          <a:xfrm>
            <a:off x="8779791" y="5153528"/>
            <a:ext cx="900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11.12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6754168" y="6052764"/>
            <a:ext cx="900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7-9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7777399" y="6052764"/>
            <a:ext cx="900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10-12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6" name="文字方塊 85">
            <a:extLst>
              <a:ext uri="{FF2B5EF4-FFF2-40B4-BE49-F238E27FC236}">
                <a16:creationId xmlns:a16="http://schemas.microsoft.com/office/drawing/2014/main" id="{25B50EDE-67C0-4429-9083-FA9FF908967A}"/>
              </a:ext>
            </a:extLst>
          </p:cNvPr>
          <p:cNvSpPr txBox="1"/>
          <p:nvPr/>
        </p:nvSpPr>
        <p:spPr>
          <a:xfrm>
            <a:off x="6690026" y="4801174"/>
            <a:ext cx="1242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401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403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7" name="文字方塊 86">
            <a:extLst>
              <a:ext uri="{FF2B5EF4-FFF2-40B4-BE49-F238E27FC236}">
                <a16:creationId xmlns:a16="http://schemas.microsoft.com/office/drawing/2014/main" id="{25B50EDE-67C0-4429-9083-FA9FF908967A}"/>
              </a:ext>
            </a:extLst>
          </p:cNvPr>
          <p:cNvSpPr txBox="1"/>
          <p:nvPr/>
        </p:nvSpPr>
        <p:spPr>
          <a:xfrm>
            <a:off x="6680942" y="5707107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405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88" name="直線接點 87"/>
          <p:cNvCxnSpPr>
            <a:stCxn id="77" idx="1"/>
            <a:endCxn id="77" idx="3"/>
          </p:cNvCxnSpPr>
          <p:nvPr/>
        </p:nvCxnSpPr>
        <p:spPr>
          <a:xfrm>
            <a:off x="6634733" y="5654547"/>
            <a:ext cx="3202990" cy="0"/>
          </a:xfrm>
          <a:prstGeom prst="line">
            <a:avLst/>
          </a:prstGeom>
          <a:ln w="12700">
            <a:solidFill>
              <a:srgbClr val="91C6F7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文字方塊 42">
            <a:extLst>
              <a:ext uri="{FF2B5EF4-FFF2-40B4-BE49-F238E27FC236}">
                <a16:creationId xmlns:a16="http://schemas.microsoft.com/office/drawing/2014/main" id="{7B10C00C-48E2-458A-81FB-6C0E1A732987}"/>
              </a:ext>
            </a:extLst>
          </p:cNvPr>
          <p:cNvSpPr txBox="1"/>
          <p:nvPr/>
        </p:nvSpPr>
        <p:spPr>
          <a:xfrm>
            <a:off x="548726" y="1930780"/>
            <a:ext cx="1655272" cy="52322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>
            <a:defPPr>
              <a:defRPr lang="zh-TW"/>
            </a:defPPr>
            <a:lvl1pPr>
              <a:defRPr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algn="ctr"/>
            <a:r>
              <a:rPr lang="zh-TW" altLang="en-US" sz="28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方法一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E8958C41-AAD9-475F-AA37-50D1D9BC2429}"/>
              </a:ext>
            </a:extLst>
          </p:cNvPr>
          <p:cNvSpPr txBox="1"/>
          <p:nvPr/>
        </p:nvSpPr>
        <p:spPr>
          <a:xfrm>
            <a:off x="376129" y="6036192"/>
            <a:ext cx="5929828" cy="58477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TW"/>
            </a:defPPr>
            <a:lvl1pPr algn="ctr">
              <a:defRPr sz="2400" b="1">
                <a:solidFill>
                  <a:schemeClr val="accent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zh-TW" altLang="en-US" sz="3200" dirty="0">
                <a:solidFill>
                  <a:srgbClr val="FF0000"/>
                </a:solidFill>
              </a:rPr>
              <a:t>免附</a:t>
            </a:r>
            <a:r>
              <a:rPr lang="zh-TW" altLang="en-US" dirty="0">
                <a:solidFill>
                  <a:schemeClr val="tx1"/>
                </a:solidFill>
              </a:rPr>
              <a:t>統一發票、自結營收報表，</a:t>
            </a:r>
            <a:r>
              <a:rPr lang="zh-TW" altLang="en-US" sz="3200" dirty="0">
                <a:solidFill>
                  <a:srgbClr val="FF0000"/>
                </a:solidFill>
              </a:rPr>
              <a:t>最簡易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473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/>
              <a:t>4</a:t>
            </a:r>
            <a:endParaRPr lang="en-US" dirty="0"/>
          </a:p>
        </p:txBody>
      </p:sp>
      <p:grpSp>
        <p:nvGrpSpPr>
          <p:cNvPr id="6" name="群組 5"/>
          <p:cNvGrpSpPr/>
          <p:nvPr/>
        </p:nvGrpSpPr>
        <p:grpSpPr>
          <a:xfrm>
            <a:off x="9429546" y="313028"/>
            <a:ext cx="2469182" cy="769012"/>
            <a:chOff x="9770686" y="373988"/>
            <a:chExt cx="2143281" cy="667512"/>
          </a:xfrm>
          <a:solidFill>
            <a:srgbClr val="FF896D"/>
          </a:solidFill>
        </p:grpSpPr>
        <p:sp>
          <p:nvSpPr>
            <p:cNvPr id="7" name="矩形 6"/>
            <p:cNvSpPr/>
            <p:nvPr/>
          </p:nvSpPr>
          <p:spPr>
            <a:xfrm>
              <a:off x="9770686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Ｑ</a:t>
              </a:r>
            </a:p>
          </p:txBody>
        </p:sp>
        <p:sp>
          <p:nvSpPr>
            <p:cNvPr id="8" name="矩形 7"/>
            <p:cNvSpPr/>
            <p:nvPr/>
          </p:nvSpPr>
          <p:spPr>
            <a:xfrm>
              <a:off x="10508104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＆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11246455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Ａ</a:t>
              </a:r>
            </a:p>
          </p:txBody>
        </p:sp>
      </p:grpSp>
      <p:sp>
        <p:nvSpPr>
          <p:cNvPr id="33" name="矩形 32"/>
          <p:cNvSpPr/>
          <p:nvPr/>
        </p:nvSpPr>
        <p:spPr>
          <a:xfrm>
            <a:off x="633180" y="3571860"/>
            <a:ext cx="2779667" cy="1548000"/>
          </a:xfrm>
          <a:prstGeom prst="rect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773455" y="3732509"/>
            <a:ext cx="750525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1.2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636457" y="3732509"/>
            <a:ext cx="750525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2.3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2499459" y="3732509"/>
            <a:ext cx="750525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3.4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773455" y="4212645"/>
            <a:ext cx="750525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4.5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1636457" y="4212645"/>
            <a:ext cx="750525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5.6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548726" y="2574191"/>
            <a:ext cx="32198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1-6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任連續</a:t>
            </a:r>
            <a:r>
              <a:rPr lang="en-US" altLang="zh-TW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</a:t>
            </a:r>
            <a:r>
              <a:rPr lang="zh-TW" altLang="zh-TW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個月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zh-TW" altLang="zh-TW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月平均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營業額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7461546" y="2631005"/>
            <a:ext cx="2779200" cy="1548000"/>
          </a:xfrm>
          <a:prstGeom prst="rect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>
            <a:noAutofit/>
          </a:bodyPr>
          <a:lstStyle/>
          <a:p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7766346" y="2170905"/>
            <a:ext cx="28258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108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下半年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平均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營業額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7714101" y="3062678"/>
            <a:ext cx="2300440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108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7-12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</a:p>
        </p:txBody>
      </p:sp>
      <p:cxnSp>
        <p:nvCxnSpPr>
          <p:cNvPr id="62" name="直線接點 61"/>
          <p:cNvCxnSpPr/>
          <p:nvPr/>
        </p:nvCxnSpPr>
        <p:spPr>
          <a:xfrm>
            <a:off x="7714101" y="3425033"/>
            <a:ext cx="230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矩形 62"/>
          <p:cNvSpPr/>
          <p:nvPr/>
        </p:nvSpPr>
        <p:spPr>
          <a:xfrm>
            <a:off x="8681271" y="3394212"/>
            <a:ext cx="3674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endParaRPr lang="zh-TW" altLang="en-US" sz="2400" dirty="0"/>
          </a:p>
        </p:txBody>
      </p:sp>
      <p:sp>
        <p:nvSpPr>
          <p:cNvPr id="64" name="矩形 63"/>
          <p:cNvSpPr/>
          <p:nvPr/>
        </p:nvSpPr>
        <p:spPr>
          <a:xfrm>
            <a:off x="3438720" y="3942858"/>
            <a:ext cx="697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比</a:t>
            </a:r>
          </a:p>
        </p:txBody>
      </p:sp>
      <p:sp>
        <p:nvSpPr>
          <p:cNvPr id="65" name="橢圓 64"/>
          <p:cNvSpPr/>
          <p:nvPr/>
        </p:nvSpPr>
        <p:spPr>
          <a:xfrm>
            <a:off x="7417216" y="2175571"/>
            <a:ext cx="360000" cy="36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66" name="矩形 65"/>
          <p:cNvSpPr/>
          <p:nvPr/>
        </p:nvSpPr>
        <p:spPr>
          <a:xfrm>
            <a:off x="4289238" y="4865530"/>
            <a:ext cx="2779200" cy="1548000"/>
          </a:xfrm>
          <a:prstGeom prst="rect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4409793" y="5401874"/>
            <a:ext cx="79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1.2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5280101" y="5401874"/>
            <a:ext cx="79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2.3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6150409" y="5401874"/>
            <a:ext cx="79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3.4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4409793" y="5830728"/>
            <a:ext cx="79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4.5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5280101" y="5830728"/>
            <a:ext cx="79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5.6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4666881" y="4246482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108</a:t>
            </a:r>
            <a:r>
              <a:rPr lang="zh-TW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同期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月平均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營業額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3" name="橢圓 72"/>
          <p:cNvSpPr/>
          <p:nvPr/>
        </p:nvSpPr>
        <p:spPr>
          <a:xfrm>
            <a:off x="4214326" y="4390048"/>
            <a:ext cx="360000" cy="36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4" name="矩形 73"/>
          <p:cNvSpPr/>
          <p:nvPr/>
        </p:nvSpPr>
        <p:spPr>
          <a:xfrm>
            <a:off x="7492878" y="4865530"/>
            <a:ext cx="2779200" cy="1548000"/>
          </a:xfrm>
          <a:prstGeom prst="rect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7605873" y="5396722"/>
            <a:ext cx="79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1.2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8479901" y="5396722"/>
            <a:ext cx="79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2.3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9353928" y="5396722"/>
            <a:ext cx="79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3.4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7610834" y="5825576"/>
            <a:ext cx="79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4.5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8479901" y="5825576"/>
            <a:ext cx="79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5.6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0" name="矩形 79"/>
          <p:cNvSpPr/>
          <p:nvPr/>
        </p:nvSpPr>
        <p:spPr>
          <a:xfrm>
            <a:off x="7766345" y="4246482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107</a:t>
            </a:r>
            <a:r>
              <a:rPr lang="zh-TW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同期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月平均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營業額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1" name="橢圓 80"/>
          <p:cNvSpPr/>
          <p:nvPr/>
        </p:nvSpPr>
        <p:spPr>
          <a:xfrm>
            <a:off x="7417216" y="4390048"/>
            <a:ext cx="360000" cy="36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82" name="矩形 81"/>
          <p:cNvSpPr/>
          <p:nvPr/>
        </p:nvSpPr>
        <p:spPr>
          <a:xfrm>
            <a:off x="4586904" y="2170905"/>
            <a:ext cx="2926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年任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之營業額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3" name="橢圓 82"/>
          <p:cNvSpPr/>
          <p:nvPr/>
        </p:nvSpPr>
        <p:spPr>
          <a:xfrm>
            <a:off x="4214326" y="2175571"/>
            <a:ext cx="360000" cy="36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4" name="矩形 83"/>
          <p:cNvSpPr/>
          <p:nvPr/>
        </p:nvSpPr>
        <p:spPr>
          <a:xfrm>
            <a:off x="4288958" y="2657865"/>
            <a:ext cx="2779200" cy="1548000"/>
          </a:xfrm>
          <a:prstGeom prst="rect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>
            <a:noAutofit/>
          </a:bodyPr>
          <a:lstStyle/>
          <a:p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4409793" y="3097618"/>
            <a:ext cx="79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6" name="矩形 85"/>
          <p:cNvSpPr/>
          <p:nvPr/>
        </p:nvSpPr>
        <p:spPr>
          <a:xfrm>
            <a:off x="5280101" y="3097618"/>
            <a:ext cx="79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7" name="矩形 86"/>
          <p:cNvSpPr/>
          <p:nvPr/>
        </p:nvSpPr>
        <p:spPr>
          <a:xfrm>
            <a:off x="6150409" y="3097618"/>
            <a:ext cx="79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8" name="矩形 87"/>
          <p:cNvSpPr/>
          <p:nvPr/>
        </p:nvSpPr>
        <p:spPr>
          <a:xfrm>
            <a:off x="4409793" y="3526472"/>
            <a:ext cx="79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5280101" y="3526472"/>
            <a:ext cx="79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0" name="文字方塊 89">
            <a:extLst>
              <a:ext uri="{FF2B5EF4-FFF2-40B4-BE49-F238E27FC236}">
                <a16:creationId xmlns:a16="http://schemas.microsoft.com/office/drawing/2014/main" id="{39B5E3AD-F625-4231-9E49-6600E8808E3A}"/>
              </a:ext>
            </a:extLst>
          </p:cNvPr>
          <p:cNvSpPr txBox="1"/>
          <p:nvPr/>
        </p:nvSpPr>
        <p:spPr>
          <a:xfrm>
            <a:off x="10256368" y="3942858"/>
            <a:ext cx="1806905" cy="70788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TW"/>
            </a:defPPr>
            <a:lvl1pPr>
              <a:defRPr sz="40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少</a:t>
            </a:r>
            <a:r>
              <a:rPr lang="en-US" altLang="zh-TW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50%</a:t>
            </a:r>
            <a:endParaRPr lang="zh-TW" altLang="en-US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91" name="文字方塊 90">
            <a:extLst>
              <a:ext uri="{FF2B5EF4-FFF2-40B4-BE49-F238E27FC236}">
                <a16:creationId xmlns:a16="http://schemas.microsoft.com/office/drawing/2014/main" id="{25B50EDE-67C0-4429-9083-FA9FF908967A}"/>
              </a:ext>
            </a:extLst>
          </p:cNvPr>
          <p:cNvSpPr txBox="1"/>
          <p:nvPr/>
        </p:nvSpPr>
        <p:spPr>
          <a:xfrm>
            <a:off x="4508363" y="2683240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</a:p>
        </p:txBody>
      </p:sp>
      <p:sp>
        <p:nvSpPr>
          <p:cNvPr id="92" name="文字方塊 91">
            <a:extLst>
              <a:ext uri="{FF2B5EF4-FFF2-40B4-BE49-F238E27FC236}">
                <a16:creationId xmlns:a16="http://schemas.microsoft.com/office/drawing/2014/main" id="{B26742B4-2F62-4662-B259-D7735C55380E}"/>
              </a:ext>
            </a:extLst>
          </p:cNvPr>
          <p:cNvSpPr txBox="1"/>
          <p:nvPr/>
        </p:nvSpPr>
        <p:spPr>
          <a:xfrm>
            <a:off x="4508363" y="5007428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108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</a:p>
        </p:txBody>
      </p:sp>
      <p:sp>
        <p:nvSpPr>
          <p:cNvPr id="93" name="文字方塊 92">
            <a:extLst>
              <a:ext uri="{FF2B5EF4-FFF2-40B4-BE49-F238E27FC236}">
                <a16:creationId xmlns:a16="http://schemas.microsoft.com/office/drawing/2014/main" id="{D934FCE0-719B-4121-B364-60ECCD1F32F8}"/>
              </a:ext>
            </a:extLst>
          </p:cNvPr>
          <p:cNvSpPr txBox="1"/>
          <p:nvPr/>
        </p:nvSpPr>
        <p:spPr>
          <a:xfrm>
            <a:off x="7525734" y="5002276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107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</a:p>
        </p:txBody>
      </p:sp>
      <p:sp>
        <p:nvSpPr>
          <p:cNvPr id="96" name="標題 2"/>
          <p:cNvSpPr txBox="1">
            <a:spLocks/>
          </p:cNvSpPr>
          <p:nvPr/>
        </p:nvSpPr>
        <p:spPr>
          <a:xfrm>
            <a:off x="566279" y="292536"/>
            <a:ext cx="11227653" cy="11023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defRPr>
            </a:lvl1pPr>
          </a:lstStyle>
          <a:p>
            <a:r>
              <a:rPr lang="zh-TW" altLang="en-US" u="sng" dirty="0"/>
              <a:t>我算艱困事業嗎</a:t>
            </a:r>
            <a:r>
              <a:rPr lang="en-US" altLang="zh-TW" u="sng" dirty="0"/>
              <a:t>?</a:t>
            </a:r>
            <a:endParaRPr lang="zh-TW" altLang="en-US" u="sng" dirty="0"/>
          </a:p>
        </p:txBody>
      </p:sp>
      <p:sp>
        <p:nvSpPr>
          <p:cNvPr id="98" name="文字方塊 97"/>
          <p:cNvSpPr txBox="1"/>
          <p:nvPr/>
        </p:nvSpPr>
        <p:spPr>
          <a:xfrm>
            <a:off x="1719575" y="1448674"/>
            <a:ext cx="8559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凡依法登記之營利事業，且營業額減少</a:t>
            </a:r>
            <a:r>
              <a:rPr lang="en-US" altLang="zh-TW" sz="3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50%</a:t>
            </a:r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以上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6D756AB3-C15E-4645-ABD3-93E21F225CFA}"/>
              </a:ext>
            </a:extLst>
          </p:cNvPr>
          <p:cNvSpPr txBox="1"/>
          <p:nvPr/>
        </p:nvSpPr>
        <p:spPr>
          <a:xfrm>
            <a:off x="548726" y="1930780"/>
            <a:ext cx="1655272" cy="52322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>
            <a:defPPr>
              <a:defRPr lang="zh-TW"/>
            </a:defPPr>
            <a:lvl1pPr>
              <a:defRPr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algn="ctr"/>
            <a:r>
              <a:rPr lang="zh-TW" altLang="en-US" sz="28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方法二</a:t>
            </a:r>
          </a:p>
        </p:txBody>
      </p:sp>
    </p:spTree>
    <p:extLst>
      <p:ext uri="{BB962C8B-B14F-4D97-AF65-F5344CB8AC3E}">
        <p14:creationId xmlns:p14="http://schemas.microsoft.com/office/powerpoint/2010/main" val="1138860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/>
              <a:t>5</a:t>
            </a:r>
            <a:endParaRPr lang="en-US" dirty="0"/>
          </a:p>
        </p:txBody>
      </p:sp>
      <p:grpSp>
        <p:nvGrpSpPr>
          <p:cNvPr id="6" name="群組 5"/>
          <p:cNvGrpSpPr/>
          <p:nvPr/>
        </p:nvGrpSpPr>
        <p:grpSpPr>
          <a:xfrm>
            <a:off x="9429546" y="313028"/>
            <a:ext cx="2469182" cy="769012"/>
            <a:chOff x="9770686" y="373988"/>
            <a:chExt cx="2143281" cy="667512"/>
          </a:xfrm>
          <a:solidFill>
            <a:srgbClr val="FF896D"/>
          </a:solidFill>
        </p:grpSpPr>
        <p:sp>
          <p:nvSpPr>
            <p:cNvPr id="7" name="矩形 6"/>
            <p:cNvSpPr/>
            <p:nvPr/>
          </p:nvSpPr>
          <p:spPr>
            <a:xfrm>
              <a:off x="9770686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Ｑ</a:t>
              </a:r>
            </a:p>
          </p:txBody>
        </p:sp>
        <p:sp>
          <p:nvSpPr>
            <p:cNvPr id="8" name="矩形 7"/>
            <p:cNvSpPr/>
            <p:nvPr/>
          </p:nvSpPr>
          <p:spPr>
            <a:xfrm>
              <a:off x="10508104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＆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11246455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Ａ</a:t>
              </a:r>
            </a:p>
          </p:txBody>
        </p:sp>
      </p:grpSp>
      <p:sp>
        <p:nvSpPr>
          <p:cNvPr id="97" name="矩形 96"/>
          <p:cNvSpPr/>
          <p:nvPr/>
        </p:nvSpPr>
        <p:spPr>
          <a:xfrm>
            <a:off x="548726" y="2574191"/>
            <a:ext cx="2583925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1-6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28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任</a:t>
            </a:r>
            <a:r>
              <a:rPr lang="en-US" altLang="zh-TW" sz="28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</a:t>
            </a:r>
            <a:r>
              <a:rPr lang="zh-TW" altLang="zh-TW" sz="28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個月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之營業額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5" name="文字方塊 134"/>
          <p:cNvSpPr txBox="1"/>
          <p:nvPr/>
        </p:nvSpPr>
        <p:spPr>
          <a:xfrm>
            <a:off x="1719575" y="1448674"/>
            <a:ext cx="85595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凡依法登記之營利事業，且營業額減少</a:t>
            </a:r>
            <a:r>
              <a:rPr lang="en-US" altLang="zh-TW" sz="32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50%</a:t>
            </a:r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以上</a:t>
            </a:r>
          </a:p>
        </p:txBody>
      </p:sp>
      <p:sp>
        <p:nvSpPr>
          <p:cNvPr id="62" name="矩形 61"/>
          <p:cNvSpPr/>
          <p:nvPr/>
        </p:nvSpPr>
        <p:spPr>
          <a:xfrm>
            <a:off x="633180" y="3571860"/>
            <a:ext cx="2779667" cy="1548000"/>
          </a:xfrm>
          <a:prstGeom prst="rect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773455" y="3732509"/>
            <a:ext cx="750525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1636457" y="3732509"/>
            <a:ext cx="750525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2499459" y="3732509"/>
            <a:ext cx="750525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6" name="矩形 65"/>
          <p:cNvSpPr/>
          <p:nvPr/>
        </p:nvSpPr>
        <p:spPr>
          <a:xfrm>
            <a:off x="773455" y="4212645"/>
            <a:ext cx="750525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1636457" y="4212645"/>
            <a:ext cx="750525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2499459" y="4212645"/>
            <a:ext cx="750525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4586904" y="2170905"/>
            <a:ext cx="29261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年任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個月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之營業額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4" name="橢圓 53"/>
          <p:cNvSpPr/>
          <p:nvPr/>
        </p:nvSpPr>
        <p:spPr>
          <a:xfrm>
            <a:off x="4214326" y="2175571"/>
            <a:ext cx="360000" cy="36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5" name="矩形 54"/>
          <p:cNvSpPr/>
          <p:nvPr/>
        </p:nvSpPr>
        <p:spPr>
          <a:xfrm>
            <a:off x="4288958" y="2657865"/>
            <a:ext cx="2779200" cy="1548000"/>
          </a:xfrm>
          <a:prstGeom prst="rect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>
            <a:noAutofit/>
          </a:bodyPr>
          <a:lstStyle/>
          <a:p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4409793" y="3097618"/>
            <a:ext cx="79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5280101" y="3097618"/>
            <a:ext cx="79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9" name="矩形 58"/>
          <p:cNvSpPr/>
          <p:nvPr/>
        </p:nvSpPr>
        <p:spPr>
          <a:xfrm>
            <a:off x="6150409" y="3097618"/>
            <a:ext cx="79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4409793" y="3526472"/>
            <a:ext cx="79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5280101" y="3526472"/>
            <a:ext cx="79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1" name="文字方塊 70">
            <a:extLst>
              <a:ext uri="{FF2B5EF4-FFF2-40B4-BE49-F238E27FC236}">
                <a16:creationId xmlns:a16="http://schemas.microsoft.com/office/drawing/2014/main" id="{25B50EDE-67C0-4429-9083-FA9FF908967A}"/>
              </a:ext>
            </a:extLst>
          </p:cNvPr>
          <p:cNvSpPr txBox="1"/>
          <p:nvPr/>
        </p:nvSpPr>
        <p:spPr>
          <a:xfrm>
            <a:off x="4508363" y="2683240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</a:p>
        </p:txBody>
      </p:sp>
      <p:sp>
        <p:nvSpPr>
          <p:cNvPr id="72" name="矩形 71"/>
          <p:cNvSpPr/>
          <p:nvPr/>
        </p:nvSpPr>
        <p:spPr>
          <a:xfrm>
            <a:off x="7461546" y="2631005"/>
            <a:ext cx="2779200" cy="1548000"/>
          </a:xfrm>
          <a:prstGeom prst="rect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>
            <a:noAutofit/>
          </a:bodyPr>
          <a:lstStyle/>
          <a:p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7766346" y="2170905"/>
            <a:ext cx="28258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108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下半年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平均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營業額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7714101" y="3062678"/>
            <a:ext cx="2300440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108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7-12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</a:p>
        </p:txBody>
      </p:sp>
      <p:cxnSp>
        <p:nvCxnSpPr>
          <p:cNvPr id="75" name="直線接點 74"/>
          <p:cNvCxnSpPr/>
          <p:nvPr/>
        </p:nvCxnSpPr>
        <p:spPr>
          <a:xfrm>
            <a:off x="7714101" y="3425033"/>
            <a:ext cx="230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矩形 75"/>
          <p:cNvSpPr/>
          <p:nvPr/>
        </p:nvSpPr>
        <p:spPr>
          <a:xfrm>
            <a:off x="8681271" y="3394212"/>
            <a:ext cx="3674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endParaRPr lang="zh-TW" altLang="en-US" sz="2400" dirty="0"/>
          </a:p>
        </p:txBody>
      </p:sp>
      <p:sp>
        <p:nvSpPr>
          <p:cNvPr id="77" name="橢圓 76"/>
          <p:cNvSpPr/>
          <p:nvPr/>
        </p:nvSpPr>
        <p:spPr>
          <a:xfrm>
            <a:off x="7417216" y="2175571"/>
            <a:ext cx="360000" cy="36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8" name="標題 2"/>
          <p:cNvSpPr txBox="1">
            <a:spLocks/>
          </p:cNvSpPr>
          <p:nvPr/>
        </p:nvSpPr>
        <p:spPr>
          <a:xfrm>
            <a:off x="566279" y="292536"/>
            <a:ext cx="11227653" cy="11023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defRPr>
            </a:lvl1pPr>
          </a:lstStyle>
          <a:p>
            <a:r>
              <a:rPr lang="zh-TW" altLang="en-US" u="sng" dirty="0"/>
              <a:t>我算艱困事業嗎</a:t>
            </a:r>
            <a:r>
              <a:rPr lang="en-US" altLang="zh-TW" u="sng" dirty="0"/>
              <a:t>?</a:t>
            </a:r>
            <a:endParaRPr lang="zh-TW" altLang="en-US" u="sng" dirty="0"/>
          </a:p>
        </p:txBody>
      </p:sp>
      <p:sp>
        <p:nvSpPr>
          <p:cNvPr id="80" name="矩形 79"/>
          <p:cNvSpPr/>
          <p:nvPr/>
        </p:nvSpPr>
        <p:spPr>
          <a:xfrm>
            <a:off x="4289238" y="4865530"/>
            <a:ext cx="2779200" cy="1548000"/>
          </a:xfrm>
          <a:prstGeom prst="rect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>
            <a:noAutofit/>
          </a:bodyPr>
          <a:lstStyle/>
          <a:p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4409793" y="5401874"/>
            <a:ext cx="79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2" name="矩形 81"/>
          <p:cNvSpPr/>
          <p:nvPr/>
        </p:nvSpPr>
        <p:spPr>
          <a:xfrm>
            <a:off x="5280101" y="5401874"/>
            <a:ext cx="79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6150409" y="5401874"/>
            <a:ext cx="79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4" name="矩形 83"/>
          <p:cNvSpPr/>
          <p:nvPr/>
        </p:nvSpPr>
        <p:spPr>
          <a:xfrm>
            <a:off x="4409793" y="5830728"/>
            <a:ext cx="79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5280101" y="5830728"/>
            <a:ext cx="79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6" name="矩形 85"/>
          <p:cNvSpPr/>
          <p:nvPr/>
        </p:nvSpPr>
        <p:spPr>
          <a:xfrm>
            <a:off x="4666882" y="4385382"/>
            <a:ext cx="2172038" cy="36933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108</a:t>
            </a:r>
            <a:r>
              <a:rPr lang="zh-TW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同期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營業額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7" name="橢圓 86"/>
          <p:cNvSpPr/>
          <p:nvPr/>
        </p:nvSpPr>
        <p:spPr>
          <a:xfrm>
            <a:off x="4214326" y="4390048"/>
            <a:ext cx="360000" cy="36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altLang="zh-TW" sz="24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88" name="矩形 87"/>
          <p:cNvSpPr/>
          <p:nvPr/>
        </p:nvSpPr>
        <p:spPr>
          <a:xfrm>
            <a:off x="7492878" y="4865530"/>
            <a:ext cx="2779200" cy="1548000"/>
          </a:xfrm>
          <a:prstGeom prst="rect">
            <a:avLst/>
          </a:prstGeom>
          <a:noFill/>
          <a:ln w="2540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>
            <a:noAutofit/>
          </a:bodyPr>
          <a:lstStyle/>
          <a:p>
            <a:endParaRPr lang="en-US" altLang="zh-TW" sz="2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7605873" y="5396722"/>
            <a:ext cx="79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8479901" y="5396722"/>
            <a:ext cx="79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9353928" y="5396722"/>
            <a:ext cx="79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" name="矩形 91"/>
          <p:cNvSpPr/>
          <p:nvPr/>
        </p:nvSpPr>
        <p:spPr>
          <a:xfrm>
            <a:off x="7610834" y="5825576"/>
            <a:ext cx="79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3" name="矩形 92"/>
          <p:cNvSpPr/>
          <p:nvPr/>
        </p:nvSpPr>
        <p:spPr>
          <a:xfrm>
            <a:off x="8479901" y="5825576"/>
            <a:ext cx="79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4" name="矩形 93"/>
          <p:cNvSpPr/>
          <p:nvPr/>
        </p:nvSpPr>
        <p:spPr>
          <a:xfrm>
            <a:off x="7766346" y="4385382"/>
            <a:ext cx="2172038" cy="36933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107</a:t>
            </a:r>
            <a:r>
              <a:rPr lang="zh-TW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同期</a:t>
            </a:r>
            <a:r>
              <a:rPr lang="zh-TW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營業額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5" name="橢圓 94"/>
          <p:cNvSpPr/>
          <p:nvPr/>
        </p:nvSpPr>
        <p:spPr>
          <a:xfrm>
            <a:off x="7417216" y="4390048"/>
            <a:ext cx="360000" cy="36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altLang="zh-TW" sz="24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96" name="文字方塊 95">
            <a:extLst>
              <a:ext uri="{FF2B5EF4-FFF2-40B4-BE49-F238E27FC236}">
                <a16:creationId xmlns:a16="http://schemas.microsoft.com/office/drawing/2014/main" id="{B26742B4-2F62-4662-B259-D7735C55380E}"/>
              </a:ext>
            </a:extLst>
          </p:cNvPr>
          <p:cNvSpPr txBox="1"/>
          <p:nvPr/>
        </p:nvSpPr>
        <p:spPr>
          <a:xfrm>
            <a:off x="4508363" y="5007428"/>
            <a:ext cx="814647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108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</a:p>
        </p:txBody>
      </p:sp>
      <p:sp>
        <p:nvSpPr>
          <p:cNvPr id="108" name="文字方塊 107">
            <a:extLst>
              <a:ext uri="{FF2B5EF4-FFF2-40B4-BE49-F238E27FC236}">
                <a16:creationId xmlns:a16="http://schemas.microsoft.com/office/drawing/2014/main" id="{D934FCE0-719B-4121-B364-60ECCD1F32F8}"/>
              </a:ext>
            </a:extLst>
          </p:cNvPr>
          <p:cNvSpPr txBox="1"/>
          <p:nvPr/>
        </p:nvSpPr>
        <p:spPr>
          <a:xfrm>
            <a:off x="7525734" y="5002276"/>
            <a:ext cx="814647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107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</a:p>
        </p:txBody>
      </p:sp>
      <p:sp>
        <p:nvSpPr>
          <p:cNvPr id="131" name="矩形 130"/>
          <p:cNvSpPr/>
          <p:nvPr/>
        </p:nvSpPr>
        <p:spPr>
          <a:xfrm>
            <a:off x="6150409" y="5830728"/>
            <a:ext cx="79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2" name="矩形 131"/>
          <p:cNvSpPr/>
          <p:nvPr/>
        </p:nvSpPr>
        <p:spPr>
          <a:xfrm>
            <a:off x="9353928" y="5825576"/>
            <a:ext cx="792000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noAutofit/>
          </a:bodyPr>
          <a:lstStyle/>
          <a:p>
            <a:pPr algn="ctr"/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6" name="文字方塊 135">
            <a:extLst>
              <a:ext uri="{FF2B5EF4-FFF2-40B4-BE49-F238E27FC236}">
                <a16:creationId xmlns:a16="http://schemas.microsoft.com/office/drawing/2014/main" id="{39B5E3AD-F625-4231-9E49-6600E8808E3A}"/>
              </a:ext>
            </a:extLst>
          </p:cNvPr>
          <p:cNvSpPr txBox="1"/>
          <p:nvPr/>
        </p:nvSpPr>
        <p:spPr>
          <a:xfrm>
            <a:off x="10256368" y="3942858"/>
            <a:ext cx="1806905" cy="707886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TW"/>
            </a:defPPr>
            <a:lvl1pPr>
              <a:defRPr sz="40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少</a:t>
            </a:r>
            <a:r>
              <a:rPr lang="en-US" altLang="zh-TW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50%</a:t>
            </a:r>
            <a:endParaRPr lang="zh-TW" altLang="en-US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37" name="矩形 136"/>
          <p:cNvSpPr/>
          <p:nvPr/>
        </p:nvSpPr>
        <p:spPr>
          <a:xfrm>
            <a:off x="3438720" y="3942858"/>
            <a:ext cx="6976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比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6E449964-E083-41F7-BA17-D77B7D8793C8}"/>
              </a:ext>
            </a:extLst>
          </p:cNvPr>
          <p:cNvSpPr txBox="1"/>
          <p:nvPr/>
        </p:nvSpPr>
        <p:spPr>
          <a:xfrm>
            <a:off x="548726" y="1930780"/>
            <a:ext cx="1655272" cy="523220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>
            <a:defPPr>
              <a:defRPr lang="zh-TW"/>
            </a:defPPr>
            <a:lvl1pPr>
              <a:defRPr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algn="ctr"/>
            <a:r>
              <a:rPr lang="zh-TW" altLang="en-US" sz="28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方法三</a:t>
            </a:r>
          </a:p>
        </p:txBody>
      </p:sp>
    </p:spTree>
    <p:extLst>
      <p:ext uri="{BB962C8B-B14F-4D97-AF65-F5344CB8AC3E}">
        <p14:creationId xmlns:p14="http://schemas.microsoft.com/office/powerpoint/2010/main" val="2133253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8525805"/>
              </p:ext>
            </p:extLst>
          </p:nvPr>
        </p:nvGraphicFramePr>
        <p:xfrm>
          <a:off x="1019383" y="2565897"/>
          <a:ext cx="10612746" cy="3865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8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8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8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8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87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687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194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1</a:t>
                      </a:r>
                      <a:r>
                        <a:rPr lang="zh-TW" altLang="en-US" sz="24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2</a:t>
                      </a:r>
                      <a:r>
                        <a:rPr lang="zh-TW" altLang="en-US" sz="24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3</a:t>
                      </a:r>
                      <a:r>
                        <a:rPr lang="zh-TW" altLang="en-US" sz="24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4</a:t>
                      </a:r>
                      <a:r>
                        <a:rPr lang="zh-TW" altLang="en-US" sz="24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5</a:t>
                      </a:r>
                      <a:r>
                        <a:rPr lang="zh-TW" altLang="en-US" sz="24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6</a:t>
                      </a:r>
                      <a:r>
                        <a:rPr lang="zh-TW" altLang="en-US" sz="24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4008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0222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4459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/>
              <a:t>7</a:t>
            </a:r>
            <a:endParaRPr lang="en-US" dirty="0"/>
          </a:p>
        </p:txBody>
      </p:sp>
      <p:grpSp>
        <p:nvGrpSpPr>
          <p:cNvPr id="6" name="群組 5"/>
          <p:cNvGrpSpPr/>
          <p:nvPr/>
        </p:nvGrpSpPr>
        <p:grpSpPr>
          <a:xfrm>
            <a:off x="9429546" y="313028"/>
            <a:ext cx="2469182" cy="769012"/>
            <a:chOff x="9770686" y="373988"/>
            <a:chExt cx="2143281" cy="667512"/>
          </a:xfrm>
          <a:solidFill>
            <a:srgbClr val="FF896D"/>
          </a:solidFill>
        </p:grpSpPr>
        <p:sp>
          <p:nvSpPr>
            <p:cNvPr id="7" name="矩形 6"/>
            <p:cNvSpPr/>
            <p:nvPr/>
          </p:nvSpPr>
          <p:spPr>
            <a:xfrm>
              <a:off x="9770686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Ｑ</a:t>
              </a:r>
            </a:p>
          </p:txBody>
        </p:sp>
        <p:sp>
          <p:nvSpPr>
            <p:cNvPr id="8" name="矩形 7"/>
            <p:cNvSpPr/>
            <p:nvPr/>
          </p:nvSpPr>
          <p:spPr>
            <a:xfrm>
              <a:off x="10508104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＆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11246455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Ａ</a:t>
              </a:r>
            </a:p>
          </p:txBody>
        </p:sp>
      </p:grpSp>
      <p:sp>
        <p:nvSpPr>
          <p:cNvPr id="10" name="矩形 9"/>
          <p:cNvSpPr/>
          <p:nvPr/>
        </p:nvSpPr>
        <p:spPr>
          <a:xfrm>
            <a:off x="1466710" y="1294793"/>
            <a:ext cx="122940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自</a:t>
            </a:r>
            <a:r>
              <a:rPr lang="zh-TW" altLang="en-US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發生艱困事實</a:t>
            </a:r>
            <a:r>
              <a:rPr lang="zh-TW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之</a:t>
            </a:r>
            <a:r>
              <a:rPr lang="zh-TW" altLang="en-US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月份</a:t>
            </a:r>
            <a:r>
              <a:rPr lang="zh-TW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起，</a:t>
            </a:r>
            <a:r>
              <a:rPr lang="zh-TW" altLang="en-US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最多</a:t>
            </a:r>
            <a:r>
              <a:rPr lang="zh-TW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補貼</a:t>
            </a:r>
            <a:r>
              <a:rPr lang="en-US" altLang="zh-TW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109</a:t>
            </a:r>
            <a:r>
              <a:rPr lang="zh-TW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年</a:t>
            </a:r>
            <a:r>
              <a:rPr lang="en-US" altLang="zh-TW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4</a:t>
            </a:r>
            <a:r>
              <a:rPr lang="zh-TW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月至</a:t>
            </a:r>
            <a:r>
              <a:rPr lang="en-US" altLang="zh-TW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6</a:t>
            </a:r>
            <a:r>
              <a:rPr lang="zh-TW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月</a:t>
            </a:r>
            <a:r>
              <a:rPr lang="en-US" altLang="zh-TW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</a:t>
            </a:r>
            <a:r>
              <a:rPr lang="zh-TW" altLang="en-US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個月</a:t>
            </a:r>
            <a:r>
              <a:rPr lang="zh-TW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之員工</a:t>
            </a:r>
            <a:r>
              <a:rPr lang="en-US" altLang="zh-TW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4</a:t>
            </a:r>
            <a:r>
              <a:rPr lang="zh-TW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成薪資補貼</a:t>
            </a:r>
            <a:endParaRPr lang="en-US" altLang="zh-TW" sz="2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089724" y="3094262"/>
            <a:ext cx="6948824" cy="369026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發生艱困事實</a:t>
            </a:r>
          </a:p>
        </p:txBody>
      </p:sp>
      <p:sp>
        <p:nvSpPr>
          <p:cNvPr id="13" name="矩形 12"/>
          <p:cNvSpPr/>
          <p:nvPr/>
        </p:nvSpPr>
        <p:spPr>
          <a:xfrm>
            <a:off x="6384031" y="3546146"/>
            <a:ext cx="5248099" cy="33415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可領薪資補貼月份</a:t>
            </a:r>
          </a:p>
        </p:txBody>
      </p:sp>
      <p:sp>
        <p:nvSpPr>
          <p:cNvPr id="14" name="矩形 13"/>
          <p:cNvSpPr/>
          <p:nvPr/>
        </p:nvSpPr>
        <p:spPr>
          <a:xfrm>
            <a:off x="8184232" y="4757688"/>
            <a:ext cx="3447898" cy="38565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可領薪資補貼月份</a:t>
            </a:r>
          </a:p>
        </p:txBody>
      </p:sp>
      <p:sp>
        <p:nvSpPr>
          <p:cNvPr id="15" name="矩形 14"/>
          <p:cNvSpPr/>
          <p:nvPr/>
        </p:nvSpPr>
        <p:spPr>
          <a:xfrm>
            <a:off x="9984431" y="5279612"/>
            <a:ext cx="1647699" cy="576000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發生</a:t>
            </a:r>
            <a:endParaRPr lang="en-US" altLang="zh-TW" sz="24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zh-TW" altLang="en-US" sz="24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艱困事實</a:t>
            </a:r>
          </a:p>
        </p:txBody>
      </p:sp>
      <p:sp>
        <p:nvSpPr>
          <p:cNvPr id="16" name="矩形 15"/>
          <p:cNvSpPr/>
          <p:nvPr/>
        </p:nvSpPr>
        <p:spPr>
          <a:xfrm>
            <a:off x="9984431" y="5934896"/>
            <a:ext cx="1647699" cy="576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可領薪資</a:t>
            </a:r>
            <a:endParaRPr lang="en-US" altLang="zh-TW" sz="24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zh-TW" altLang="en-US" sz="24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補貼月份</a:t>
            </a:r>
          </a:p>
        </p:txBody>
      </p:sp>
      <p:sp>
        <p:nvSpPr>
          <p:cNvPr id="17" name="矩形 16"/>
          <p:cNvSpPr/>
          <p:nvPr/>
        </p:nvSpPr>
        <p:spPr>
          <a:xfrm>
            <a:off x="244629" y="3192041"/>
            <a:ext cx="745064" cy="6882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案例</a:t>
            </a:r>
            <a:r>
              <a:rPr lang="en-US" altLang="zh-TW" sz="20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</a:t>
            </a:r>
          </a:p>
        </p:txBody>
      </p:sp>
      <p:sp>
        <p:nvSpPr>
          <p:cNvPr id="20" name="矩形 19"/>
          <p:cNvSpPr/>
          <p:nvPr/>
        </p:nvSpPr>
        <p:spPr>
          <a:xfrm>
            <a:off x="8186216" y="4071670"/>
            <a:ext cx="1626064" cy="576000"/>
          </a:xfrm>
          <a:prstGeom prst="rect">
            <a:avLst/>
          </a:prstGeom>
          <a:solidFill>
            <a:srgbClr val="FF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發生</a:t>
            </a:r>
            <a:endParaRPr lang="en-US" altLang="zh-TW" sz="24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zh-TW" altLang="en-US" sz="24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艱困事實</a:t>
            </a:r>
          </a:p>
        </p:txBody>
      </p:sp>
      <p:sp>
        <p:nvSpPr>
          <p:cNvPr id="21" name="矩形 20"/>
          <p:cNvSpPr/>
          <p:nvPr/>
        </p:nvSpPr>
        <p:spPr>
          <a:xfrm>
            <a:off x="244629" y="4276269"/>
            <a:ext cx="745064" cy="6882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案例２</a:t>
            </a:r>
            <a:endParaRPr lang="en-US" altLang="zh-TW" sz="20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244629" y="5526475"/>
            <a:ext cx="745064" cy="6882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0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案例３</a:t>
            </a:r>
            <a:endParaRPr lang="en-US" altLang="zh-TW" sz="2000" b="1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23" name="標題 2"/>
          <p:cNvSpPr txBox="1">
            <a:spLocks/>
          </p:cNvSpPr>
          <p:nvPr/>
        </p:nvSpPr>
        <p:spPr>
          <a:xfrm>
            <a:off x="566279" y="197940"/>
            <a:ext cx="11227653" cy="11023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defRPr>
            </a:lvl1pPr>
          </a:lstStyle>
          <a:p>
            <a:r>
              <a:rPr lang="zh-TW" altLang="en-US" u="sng" dirty="0"/>
              <a:t>補貼月份怎麼看</a:t>
            </a:r>
            <a:r>
              <a:rPr lang="en-US" altLang="zh-TW" u="sng" dirty="0"/>
              <a:t>?</a:t>
            </a:r>
            <a:endParaRPr lang="zh-TW" altLang="en-US" u="sng" dirty="0"/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E09DD98F-A046-4781-BBA7-AA24F217568C}"/>
              </a:ext>
            </a:extLst>
          </p:cNvPr>
          <p:cNvSpPr txBox="1"/>
          <p:nvPr/>
        </p:nvSpPr>
        <p:spPr>
          <a:xfrm>
            <a:off x="62710" y="1304711"/>
            <a:ext cx="1404000" cy="461665"/>
          </a:xfrm>
          <a:prstGeom prst="rect">
            <a:avLst/>
          </a:prstGeom>
          <a:solidFill>
            <a:srgbClr val="0C9B74"/>
          </a:solidFill>
        </p:spPr>
        <p:txBody>
          <a:bodyPr wrap="square">
            <a:spAutoFit/>
          </a:bodyPr>
          <a:lstStyle>
            <a:defPPr>
              <a:defRPr lang="zh-TW"/>
            </a:defPPr>
            <a:lvl1pPr>
              <a:defRPr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algn="ctr"/>
            <a:r>
              <a:rPr lang="zh-TW" altLang="en-US" sz="24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薪資補貼</a:t>
            </a: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FC0F104C-4D0C-4475-BD1E-F9FFBF207433}"/>
              </a:ext>
            </a:extLst>
          </p:cNvPr>
          <p:cNvSpPr txBox="1"/>
          <p:nvPr/>
        </p:nvSpPr>
        <p:spPr>
          <a:xfrm>
            <a:off x="81724" y="1885727"/>
            <a:ext cx="2016000" cy="461665"/>
          </a:xfrm>
          <a:prstGeom prst="rect">
            <a:avLst/>
          </a:prstGeom>
          <a:solidFill>
            <a:srgbClr val="0C9B74"/>
          </a:solidFill>
        </p:spPr>
        <p:txBody>
          <a:bodyPr wrap="square">
            <a:spAutoFit/>
          </a:bodyPr>
          <a:lstStyle>
            <a:defPPr>
              <a:defRPr lang="zh-TW"/>
            </a:defPPr>
            <a:lvl1pPr>
              <a:defRPr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algn="ctr"/>
            <a:r>
              <a:rPr lang="zh-TW" altLang="en-US" sz="2400" dirty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營運資金補貼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18E7CDA0-3F58-44C9-9110-F1FC5008D5B5}"/>
              </a:ext>
            </a:extLst>
          </p:cNvPr>
          <p:cNvSpPr/>
          <p:nvPr/>
        </p:nvSpPr>
        <p:spPr>
          <a:xfrm>
            <a:off x="2097724" y="1886600"/>
            <a:ext cx="63401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不論發生艱困事實之月份，</a:t>
            </a:r>
            <a:r>
              <a:rPr lang="zh-TW" altLang="en-US" sz="24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一次</a:t>
            </a:r>
            <a:r>
              <a:rPr lang="zh-TW" altLang="en-US" sz="2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補貼營運資金</a:t>
            </a:r>
          </a:p>
        </p:txBody>
      </p:sp>
    </p:spTree>
    <p:extLst>
      <p:ext uri="{BB962C8B-B14F-4D97-AF65-F5344CB8AC3E}">
        <p14:creationId xmlns:p14="http://schemas.microsoft.com/office/powerpoint/2010/main" val="2434098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ctrTitle"/>
          </p:nvPr>
        </p:nvSpPr>
        <p:spPr>
          <a:xfrm>
            <a:off x="566279" y="292536"/>
            <a:ext cx="11227653" cy="1102312"/>
          </a:xfrm>
        </p:spPr>
        <p:txBody>
          <a:bodyPr/>
          <a:lstStyle/>
          <a:p>
            <a:r>
              <a:rPr lang="zh-TW" altLang="en-US" u="sng" dirty="0"/>
              <a:t>還要注意哪些事項</a:t>
            </a:r>
            <a:r>
              <a:rPr lang="en-US" altLang="zh-TW" u="sng" dirty="0"/>
              <a:t>?</a:t>
            </a:r>
            <a:endParaRPr lang="zh-TW" altLang="en-US" u="sng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TW" dirty="0"/>
              <a:t>8</a:t>
            </a:r>
            <a:endParaRPr lang="en-US" dirty="0"/>
          </a:p>
        </p:txBody>
      </p:sp>
      <p:grpSp>
        <p:nvGrpSpPr>
          <p:cNvPr id="7" name="群組 6"/>
          <p:cNvGrpSpPr/>
          <p:nvPr/>
        </p:nvGrpSpPr>
        <p:grpSpPr>
          <a:xfrm>
            <a:off x="9429546" y="313028"/>
            <a:ext cx="2469182" cy="769012"/>
            <a:chOff x="9770686" y="373988"/>
            <a:chExt cx="2143281" cy="667512"/>
          </a:xfrm>
          <a:solidFill>
            <a:srgbClr val="FF896D"/>
          </a:solidFill>
        </p:grpSpPr>
        <p:sp>
          <p:nvSpPr>
            <p:cNvPr id="8" name="矩形 7"/>
            <p:cNvSpPr/>
            <p:nvPr/>
          </p:nvSpPr>
          <p:spPr>
            <a:xfrm>
              <a:off x="9770686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Ｑ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10508104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＆</a:t>
              </a:r>
            </a:p>
          </p:txBody>
        </p:sp>
        <p:sp>
          <p:nvSpPr>
            <p:cNvPr id="10" name="矩形 9"/>
            <p:cNvSpPr/>
            <p:nvPr/>
          </p:nvSpPr>
          <p:spPr>
            <a:xfrm>
              <a:off x="11246455" y="373988"/>
              <a:ext cx="667512" cy="6675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4400" b="1" dirty="0">
                  <a:solidFill>
                    <a:schemeClr val="bg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Ａ</a:t>
              </a:r>
            </a:p>
          </p:txBody>
        </p:sp>
      </p:grpSp>
      <p:sp>
        <p:nvSpPr>
          <p:cNvPr id="40" name="文字方塊 39"/>
          <p:cNvSpPr txBox="1"/>
          <p:nvPr/>
        </p:nvSpPr>
        <p:spPr>
          <a:xfrm>
            <a:off x="595626" y="2793746"/>
            <a:ext cx="4544834" cy="10310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zh-TW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曾有裁員情事、停業或已實施減班休息</a:t>
            </a:r>
            <a:endParaRPr lang="en-US" altLang="zh-TW" sz="2000" dirty="0">
              <a:latin typeface="Microsoft YaHei" panose="020B0503020204020204" pitchFamily="34" charset="-122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zh-TW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但於申請期間</a:t>
            </a:r>
            <a:r>
              <a:rPr lang="zh-TW" altLang="en-US" sz="36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復工 可申請</a:t>
            </a:r>
            <a:endParaRPr lang="zh-TW" altLang="zh-TW" sz="36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1" name="文字方塊 40"/>
          <p:cNvSpPr txBox="1"/>
          <p:nvPr/>
        </p:nvSpPr>
        <p:spPr>
          <a:xfrm>
            <a:off x="6541385" y="2793746"/>
            <a:ext cx="4761805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zh-TW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獲補貼期間，進行減班休息、裁員、員工、</a:t>
            </a:r>
            <a:endParaRPr lang="en-US" altLang="zh-TW" sz="2000" dirty="0">
              <a:latin typeface="Microsoft YaHei" panose="020B0503020204020204" pitchFamily="34" charset="-122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zh-TW" altLang="en-US" sz="2000" dirty="0"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解散或歇業者 </a:t>
            </a:r>
            <a:r>
              <a:rPr lang="zh-TW" altLang="en-US" sz="3600" b="1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取消資格</a:t>
            </a:r>
            <a:endParaRPr lang="zh-TW" altLang="zh-TW" sz="3600" b="1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grpSp>
        <p:nvGrpSpPr>
          <p:cNvPr id="2" name="群組 1"/>
          <p:cNvGrpSpPr/>
          <p:nvPr/>
        </p:nvGrpSpPr>
        <p:grpSpPr>
          <a:xfrm>
            <a:off x="5238223" y="3021557"/>
            <a:ext cx="1213164" cy="2956290"/>
            <a:chOff x="5193619" y="2776230"/>
            <a:chExt cx="1072615" cy="2956290"/>
          </a:xfrm>
        </p:grpSpPr>
        <p:sp>
          <p:nvSpPr>
            <p:cNvPr id="37" name="橢圓 36"/>
            <p:cNvSpPr/>
            <p:nvPr/>
          </p:nvSpPr>
          <p:spPr>
            <a:xfrm>
              <a:off x="5193619" y="5392669"/>
              <a:ext cx="339851" cy="339851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zh-TW" altLang="en-US"/>
            </a:p>
          </p:txBody>
        </p:sp>
        <p:cxnSp>
          <p:nvCxnSpPr>
            <p:cNvPr id="46" name="直線接點 45"/>
            <p:cNvCxnSpPr/>
            <p:nvPr/>
          </p:nvCxnSpPr>
          <p:spPr>
            <a:xfrm>
              <a:off x="5358331" y="2776230"/>
              <a:ext cx="0" cy="2762959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五邊形 46"/>
            <p:cNvSpPr/>
            <p:nvPr/>
          </p:nvSpPr>
          <p:spPr>
            <a:xfrm>
              <a:off x="5240475" y="2883254"/>
              <a:ext cx="1025759" cy="2150807"/>
            </a:xfrm>
            <a:prstGeom prst="homePlate">
              <a:avLst>
                <a:gd name="adj" fmla="val 15676"/>
              </a:avLst>
            </a:prstGeom>
            <a:solidFill>
              <a:srgbClr val="FFC000"/>
            </a:solidFill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none" rtlCol="0" anchor="ctr"/>
            <a:lstStyle/>
            <a:p>
              <a:r>
                <a:rPr lang="zh-TW" altLang="en-US" sz="3600" b="1" dirty="0"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 獲補貼後</a:t>
              </a:r>
            </a:p>
          </p:txBody>
        </p:sp>
        <p:sp>
          <p:nvSpPr>
            <p:cNvPr id="55" name="＞形箭號 54"/>
            <p:cNvSpPr/>
            <p:nvPr/>
          </p:nvSpPr>
          <p:spPr>
            <a:xfrm>
              <a:off x="5970984" y="2971620"/>
              <a:ext cx="182410" cy="1967291"/>
            </a:xfrm>
            <a:prstGeom prst="chevron">
              <a:avLst>
                <a:gd name="adj" fmla="val 84843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100" name="＞形箭號 99"/>
            <p:cNvSpPr/>
            <p:nvPr/>
          </p:nvSpPr>
          <p:spPr>
            <a:xfrm>
              <a:off x="6010026" y="2975011"/>
              <a:ext cx="215063" cy="1967291"/>
            </a:xfrm>
            <a:prstGeom prst="chevron">
              <a:avLst>
                <a:gd name="adj" fmla="val 76941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群組 4"/>
          <p:cNvGrpSpPr/>
          <p:nvPr/>
        </p:nvGrpSpPr>
        <p:grpSpPr>
          <a:xfrm>
            <a:off x="537478" y="5785315"/>
            <a:ext cx="10945713" cy="294080"/>
            <a:chOff x="537478" y="5539988"/>
            <a:chExt cx="10945713" cy="294080"/>
          </a:xfrm>
        </p:grpSpPr>
        <p:grpSp>
          <p:nvGrpSpPr>
            <p:cNvPr id="56" name="群組 55"/>
            <p:cNvGrpSpPr/>
            <p:nvPr/>
          </p:nvGrpSpPr>
          <p:grpSpPr>
            <a:xfrm>
              <a:off x="537478" y="5539988"/>
              <a:ext cx="10945713" cy="293281"/>
              <a:chOff x="416805" y="5791200"/>
              <a:chExt cx="10945713" cy="180000"/>
            </a:xfrm>
            <a:solidFill>
              <a:schemeClr val="bg1">
                <a:lumMod val="65000"/>
              </a:schemeClr>
            </a:solidFill>
          </p:grpSpPr>
          <p:sp>
            <p:nvSpPr>
              <p:cNvPr id="57" name="矩形 56"/>
              <p:cNvSpPr/>
              <p:nvPr/>
            </p:nvSpPr>
            <p:spPr>
              <a:xfrm>
                <a:off x="506803" y="5791200"/>
                <a:ext cx="10765717" cy="180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8" name="橢圓 57"/>
              <p:cNvSpPr/>
              <p:nvPr/>
            </p:nvSpPr>
            <p:spPr>
              <a:xfrm>
                <a:off x="416805" y="5791200"/>
                <a:ext cx="180000" cy="180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9" name="橢圓 58"/>
              <p:cNvSpPr/>
              <p:nvPr/>
            </p:nvSpPr>
            <p:spPr>
              <a:xfrm>
                <a:off x="11182518" y="5791200"/>
                <a:ext cx="180000" cy="180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cxnSp>
          <p:nvCxnSpPr>
            <p:cNvPr id="63" name="直線接點 62"/>
            <p:cNvCxnSpPr/>
            <p:nvPr/>
          </p:nvCxnSpPr>
          <p:spPr>
            <a:xfrm flipH="1">
              <a:off x="765592" y="5540787"/>
              <a:ext cx="293282" cy="293281"/>
            </a:xfrm>
            <a:prstGeom prst="line">
              <a:avLst/>
            </a:prstGeom>
            <a:ln w="381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接點 63"/>
            <p:cNvCxnSpPr/>
            <p:nvPr/>
          </p:nvCxnSpPr>
          <p:spPr>
            <a:xfrm flipH="1">
              <a:off x="1091052" y="5540787"/>
              <a:ext cx="293282" cy="293281"/>
            </a:xfrm>
            <a:prstGeom prst="line">
              <a:avLst/>
            </a:prstGeom>
            <a:ln w="381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接點 64"/>
            <p:cNvCxnSpPr/>
            <p:nvPr/>
          </p:nvCxnSpPr>
          <p:spPr>
            <a:xfrm flipH="1">
              <a:off x="1416512" y="5540787"/>
              <a:ext cx="293282" cy="293281"/>
            </a:xfrm>
            <a:prstGeom prst="line">
              <a:avLst/>
            </a:prstGeom>
            <a:ln w="381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接點 65"/>
            <p:cNvCxnSpPr/>
            <p:nvPr/>
          </p:nvCxnSpPr>
          <p:spPr>
            <a:xfrm flipH="1">
              <a:off x="1741972" y="5540787"/>
              <a:ext cx="293282" cy="293281"/>
            </a:xfrm>
            <a:prstGeom prst="line">
              <a:avLst/>
            </a:prstGeom>
            <a:ln w="381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接點 66"/>
            <p:cNvCxnSpPr/>
            <p:nvPr/>
          </p:nvCxnSpPr>
          <p:spPr>
            <a:xfrm flipH="1">
              <a:off x="2067432" y="5540787"/>
              <a:ext cx="293282" cy="293281"/>
            </a:xfrm>
            <a:prstGeom prst="line">
              <a:avLst/>
            </a:prstGeom>
            <a:ln w="381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 flipH="1">
              <a:off x="2392892" y="5540787"/>
              <a:ext cx="293282" cy="293281"/>
            </a:xfrm>
            <a:prstGeom prst="line">
              <a:avLst/>
            </a:prstGeom>
            <a:ln w="381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 flipH="1">
              <a:off x="2718352" y="5540787"/>
              <a:ext cx="293282" cy="293281"/>
            </a:xfrm>
            <a:prstGeom prst="line">
              <a:avLst/>
            </a:prstGeom>
            <a:ln w="381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 flipH="1">
              <a:off x="3043812" y="5540787"/>
              <a:ext cx="293282" cy="293281"/>
            </a:xfrm>
            <a:prstGeom prst="line">
              <a:avLst/>
            </a:prstGeom>
            <a:ln w="381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 flipH="1">
              <a:off x="3369272" y="5540787"/>
              <a:ext cx="293282" cy="293281"/>
            </a:xfrm>
            <a:prstGeom prst="line">
              <a:avLst/>
            </a:prstGeom>
            <a:ln w="381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/>
            <p:nvPr/>
          </p:nvCxnSpPr>
          <p:spPr>
            <a:xfrm flipH="1">
              <a:off x="3694732" y="5540787"/>
              <a:ext cx="293282" cy="293281"/>
            </a:xfrm>
            <a:prstGeom prst="line">
              <a:avLst/>
            </a:prstGeom>
            <a:ln w="381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/>
            <p:nvPr/>
          </p:nvCxnSpPr>
          <p:spPr>
            <a:xfrm flipH="1">
              <a:off x="4020192" y="5540787"/>
              <a:ext cx="293282" cy="293281"/>
            </a:xfrm>
            <a:prstGeom prst="line">
              <a:avLst/>
            </a:prstGeom>
            <a:ln w="381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 flipH="1">
              <a:off x="4345652" y="5540787"/>
              <a:ext cx="293282" cy="293281"/>
            </a:xfrm>
            <a:prstGeom prst="line">
              <a:avLst/>
            </a:prstGeom>
            <a:ln w="381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 flipH="1">
              <a:off x="4671112" y="5540787"/>
              <a:ext cx="293282" cy="293281"/>
            </a:xfrm>
            <a:prstGeom prst="line">
              <a:avLst/>
            </a:prstGeom>
            <a:ln w="381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 flipH="1">
              <a:off x="4996572" y="5540787"/>
              <a:ext cx="293282" cy="293281"/>
            </a:xfrm>
            <a:prstGeom prst="line">
              <a:avLst/>
            </a:prstGeom>
            <a:ln w="381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接點 76"/>
            <p:cNvCxnSpPr/>
            <p:nvPr/>
          </p:nvCxnSpPr>
          <p:spPr>
            <a:xfrm flipH="1">
              <a:off x="5322032" y="5540787"/>
              <a:ext cx="293282" cy="293281"/>
            </a:xfrm>
            <a:prstGeom prst="line">
              <a:avLst/>
            </a:prstGeom>
            <a:ln w="381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 flipH="1">
              <a:off x="5647492" y="5540787"/>
              <a:ext cx="293282" cy="293281"/>
            </a:xfrm>
            <a:prstGeom prst="line">
              <a:avLst/>
            </a:prstGeom>
            <a:ln w="381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 flipH="1">
              <a:off x="5972952" y="5540787"/>
              <a:ext cx="293282" cy="293281"/>
            </a:xfrm>
            <a:prstGeom prst="line">
              <a:avLst/>
            </a:prstGeom>
            <a:ln w="381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 flipH="1">
              <a:off x="6298412" y="5540787"/>
              <a:ext cx="293282" cy="293281"/>
            </a:xfrm>
            <a:prstGeom prst="line">
              <a:avLst/>
            </a:prstGeom>
            <a:ln w="381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 flipH="1">
              <a:off x="6623872" y="5540787"/>
              <a:ext cx="293282" cy="293281"/>
            </a:xfrm>
            <a:prstGeom prst="line">
              <a:avLst/>
            </a:prstGeom>
            <a:ln w="381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接點 81"/>
            <p:cNvCxnSpPr/>
            <p:nvPr/>
          </p:nvCxnSpPr>
          <p:spPr>
            <a:xfrm flipH="1">
              <a:off x="6949332" y="5540787"/>
              <a:ext cx="293282" cy="293281"/>
            </a:xfrm>
            <a:prstGeom prst="line">
              <a:avLst/>
            </a:prstGeom>
            <a:ln w="381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接點 82"/>
            <p:cNvCxnSpPr/>
            <p:nvPr/>
          </p:nvCxnSpPr>
          <p:spPr>
            <a:xfrm flipH="1">
              <a:off x="7274792" y="5540787"/>
              <a:ext cx="293282" cy="293281"/>
            </a:xfrm>
            <a:prstGeom prst="line">
              <a:avLst/>
            </a:prstGeom>
            <a:ln w="381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接點 83"/>
            <p:cNvCxnSpPr/>
            <p:nvPr/>
          </p:nvCxnSpPr>
          <p:spPr>
            <a:xfrm flipH="1">
              <a:off x="7680325" y="5540787"/>
              <a:ext cx="213209" cy="263694"/>
            </a:xfrm>
            <a:prstGeom prst="line">
              <a:avLst/>
            </a:prstGeom>
            <a:ln w="381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 flipH="1">
              <a:off x="7925712" y="5540787"/>
              <a:ext cx="293282" cy="293281"/>
            </a:xfrm>
            <a:prstGeom prst="line">
              <a:avLst/>
            </a:prstGeom>
            <a:ln w="381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接點 85"/>
            <p:cNvCxnSpPr/>
            <p:nvPr/>
          </p:nvCxnSpPr>
          <p:spPr>
            <a:xfrm flipH="1">
              <a:off x="8251172" y="5540787"/>
              <a:ext cx="293282" cy="293281"/>
            </a:xfrm>
            <a:prstGeom prst="line">
              <a:avLst/>
            </a:prstGeom>
            <a:ln w="381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接點 86"/>
            <p:cNvCxnSpPr/>
            <p:nvPr/>
          </p:nvCxnSpPr>
          <p:spPr>
            <a:xfrm flipH="1">
              <a:off x="8576632" y="5540787"/>
              <a:ext cx="293282" cy="293281"/>
            </a:xfrm>
            <a:prstGeom prst="line">
              <a:avLst/>
            </a:prstGeom>
            <a:ln w="381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接點 87"/>
            <p:cNvCxnSpPr/>
            <p:nvPr/>
          </p:nvCxnSpPr>
          <p:spPr>
            <a:xfrm flipH="1">
              <a:off x="8902092" y="5540787"/>
              <a:ext cx="293282" cy="293281"/>
            </a:xfrm>
            <a:prstGeom prst="line">
              <a:avLst/>
            </a:prstGeom>
            <a:ln w="381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線接點 88"/>
            <p:cNvCxnSpPr/>
            <p:nvPr/>
          </p:nvCxnSpPr>
          <p:spPr>
            <a:xfrm flipH="1">
              <a:off x="9227552" y="5540787"/>
              <a:ext cx="293282" cy="293281"/>
            </a:xfrm>
            <a:prstGeom prst="line">
              <a:avLst/>
            </a:prstGeom>
            <a:ln w="381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線接點 89"/>
            <p:cNvCxnSpPr/>
            <p:nvPr/>
          </p:nvCxnSpPr>
          <p:spPr>
            <a:xfrm flipH="1">
              <a:off x="9553012" y="5540787"/>
              <a:ext cx="293282" cy="293281"/>
            </a:xfrm>
            <a:prstGeom prst="line">
              <a:avLst/>
            </a:prstGeom>
            <a:ln w="381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/>
            <p:nvPr/>
          </p:nvCxnSpPr>
          <p:spPr>
            <a:xfrm flipH="1">
              <a:off x="9878472" y="5540787"/>
              <a:ext cx="293282" cy="293281"/>
            </a:xfrm>
            <a:prstGeom prst="line">
              <a:avLst/>
            </a:prstGeom>
            <a:ln w="381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 flipH="1">
              <a:off x="10203932" y="5540787"/>
              <a:ext cx="293282" cy="293281"/>
            </a:xfrm>
            <a:prstGeom prst="line">
              <a:avLst/>
            </a:prstGeom>
            <a:ln w="381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 flipH="1">
              <a:off x="10529392" y="5540787"/>
              <a:ext cx="293282" cy="293281"/>
            </a:xfrm>
            <a:prstGeom prst="line">
              <a:avLst/>
            </a:prstGeom>
            <a:ln w="381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 flipH="1">
              <a:off x="10854853" y="5540787"/>
              <a:ext cx="293282" cy="293281"/>
            </a:xfrm>
            <a:prstGeom prst="line">
              <a:avLst/>
            </a:prstGeom>
            <a:ln w="38100" cap="rnd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標題 2"/>
          <p:cNvSpPr txBox="1">
            <a:spLocks/>
          </p:cNvSpPr>
          <p:nvPr/>
        </p:nvSpPr>
        <p:spPr>
          <a:xfrm>
            <a:off x="1939118" y="1758333"/>
            <a:ext cx="9949079" cy="584775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zh-TW" altLang="zh-TW" sz="3200" dirty="0">
                <a:solidFill>
                  <a:srgbClr val="FF0000"/>
                </a:solidFill>
              </a:rPr>
              <a:t>不可</a:t>
            </a:r>
            <a:r>
              <a:rPr lang="zh-TW" altLang="zh-TW" sz="3200" dirty="0"/>
              <a:t>實施減班休息、裁員</a:t>
            </a:r>
            <a:r>
              <a:rPr lang="zh-TW" altLang="en-US" sz="3200" dirty="0"/>
              <a:t>、員工</a:t>
            </a:r>
            <a:r>
              <a:rPr lang="zh-TW" altLang="zh-TW" sz="3200" dirty="0"/>
              <a:t>減薪</a:t>
            </a:r>
            <a:r>
              <a:rPr lang="zh-TW" altLang="en-US" sz="3200" dirty="0"/>
              <a:t>、解散或歇業</a:t>
            </a:r>
            <a:endParaRPr lang="zh-TW" altLang="en-US" sz="3200" u="sng" dirty="0"/>
          </a:p>
        </p:txBody>
      </p:sp>
      <p:sp>
        <p:nvSpPr>
          <p:cNvPr id="96" name="圓角矩形 95"/>
          <p:cNvSpPr/>
          <p:nvPr/>
        </p:nvSpPr>
        <p:spPr>
          <a:xfrm>
            <a:off x="629369" y="1499748"/>
            <a:ext cx="1169043" cy="1169043"/>
          </a:xfrm>
          <a:prstGeom prst="roundRect">
            <a:avLst/>
          </a:prstGeom>
          <a:solidFill>
            <a:schemeClr val="bg1"/>
          </a:solidFill>
          <a:ln w="50800">
            <a:solidFill>
              <a:srgbClr val="0C9B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補貼期間</a:t>
            </a:r>
          </a:p>
        </p:txBody>
      </p:sp>
      <p:sp>
        <p:nvSpPr>
          <p:cNvPr id="97" name="矩形 96"/>
          <p:cNvSpPr/>
          <p:nvPr/>
        </p:nvSpPr>
        <p:spPr>
          <a:xfrm>
            <a:off x="4017725" y="6081987"/>
            <a:ext cx="41857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2400" b="1" dirty="0">
                <a:solidFill>
                  <a:schemeClr val="accent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企業</a:t>
            </a:r>
            <a:r>
              <a:rPr lang="zh-TW" altLang="en-US" sz="3200" b="1" dirty="0">
                <a:solidFill>
                  <a:schemeClr val="accent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保就業</a:t>
            </a:r>
            <a:r>
              <a:rPr lang="zh-TW" altLang="en-US" sz="2400" b="1" dirty="0">
                <a:solidFill>
                  <a:schemeClr val="accent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，政府</a:t>
            </a:r>
            <a:r>
              <a:rPr lang="zh-TW" altLang="en-US" sz="3200" b="1" dirty="0">
                <a:solidFill>
                  <a:schemeClr val="accent2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有補貼</a:t>
            </a:r>
          </a:p>
        </p:txBody>
      </p:sp>
      <p:sp>
        <p:nvSpPr>
          <p:cNvPr id="6" name="圓角矩形圖說文字 5"/>
          <p:cNvSpPr/>
          <p:nvPr/>
        </p:nvSpPr>
        <p:spPr>
          <a:xfrm>
            <a:off x="2929283" y="3995372"/>
            <a:ext cx="1269662" cy="644999"/>
          </a:xfrm>
          <a:prstGeom prst="wedgeRoundRectCallout">
            <a:avLst>
              <a:gd name="adj1" fmla="val -34886"/>
              <a:gd name="adj2" fmla="val 69416"/>
              <a:gd name="adj3" fmla="val 16667"/>
            </a:avLst>
          </a:prstGeom>
          <a:solidFill>
            <a:schemeClr val="bg1"/>
          </a:solidFill>
          <a:ln w="25400">
            <a:solidFill>
              <a:srgbClr val="0C9B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0C9B74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請大家</a:t>
            </a:r>
            <a:endParaRPr lang="en-US" altLang="zh-TW" b="1" dirty="0">
              <a:solidFill>
                <a:srgbClr val="0C9B74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zh-TW" altLang="en-US" b="1" dirty="0">
                <a:solidFill>
                  <a:srgbClr val="0C9B74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回來上班</a:t>
            </a:r>
          </a:p>
        </p:txBody>
      </p:sp>
      <p:sp>
        <p:nvSpPr>
          <p:cNvPr id="12" name="甜甜圈 11"/>
          <p:cNvSpPr/>
          <p:nvPr/>
        </p:nvSpPr>
        <p:spPr>
          <a:xfrm>
            <a:off x="1236086" y="3918036"/>
            <a:ext cx="863257" cy="863257"/>
          </a:xfrm>
          <a:prstGeom prst="donut">
            <a:avLst>
              <a:gd name="adj" fmla="val 15311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3" name="乘號 12"/>
          <p:cNvSpPr/>
          <p:nvPr/>
        </p:nvSpPr>
        <p:spPr>
          <a:xfrm>
            <a:off x="6645997" y="3825303"/>
            <a:ext cx="1032747" cy="1032747"/>
          </a:xfrm>
          <a:prstGeom prst="mathMultiply">
            <a:avLst/>
          </a:prstGeom>
          <a:solidFill>
            <a:srgbClr val="FF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等腰三角形 13"/>
          <p:cNvSpPr/>
          <p:nvPr/>
        </p:nvSpPr>
        <p:spPr>
          <a:xfrm rot="5400000">
            <a:off x="11311967" y="5606538"/>
            <a:ext cx="603242" cy="622847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5" name="圖片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353" y="4642066"/>
            <a:ext cx="1106419" cy="1106419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422" y="4642067"/>
            <a:ext cx="1106419" cy="1106419"/>
          </a:xfrm>
          <a:prstGeom prst="rect">
            <a:avLst/>
          </a:prstGeom>
        </p:spPr>
      </p:pic>
      <p:pic>
        <p:nvPicPr>
          <p:cNvPr id="17" name="圖片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697" y="4955410"/>
            <a:ext cx="838337" cy="838337"/>
          </a:xfrm>
          <a:prstGeom prst="rect">
            <a:avLst/>
          </a:prstGeom>
        </p:spPr>
      </p:pic>
      <p:grpSp>
        <p:nvGrpSpPr>
          <p:cNvPr id="21" name="群組 20"/>
          <p:cNvGrpSpPr/>
          <p:nvPr/>
        </p:nvGrpSpPr>
        <p:grpSpPr>
          <a:xfrm>
            <a:off x="9158609" y="4330723"/>
            <a:ext cx="1650270" cy="1436177"/>
            <a:chOff x="8919598" y="4163569"/>
            <a:chExt cx="1842343" cy="1603332"/>
          </a:xfrm>
        </p:grpSpPr>
        <p:pic>
          <p:nvPicPr>
            <p:cNvPr id="19" name="圖片 18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939" r="32181" b="28959"/>
            <a:stretch/>
          </p:blipFill>
          <p:spPr>
            <a:xfrm flipH="1">
              <a:off x="8919598" y="4858050"/>
              <a:ext cx="590377" cy="778405"/>
            </a:xfrm>
            <a:prstGeom prst="rect">
              <a:avLst/>
            </a:prstGeom>
          </p:spPr>
        </p:pic>
        <p:pic>
          <p:nvPicPr>
            <p:cNvPr id="18" name="圖片 17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58609" y="4163569"/>
              <a:ext cx="1603332" cy="1603332"/>
            </a:xfrm>
            <a:prstGeom prst="rect">
              <a:avLst/>
            </a:prstGeom>
          </p:spPr>
        </p:pic>
        <p:sp>
          <p:nvSpPr>
            <p:cNvPr id="20" name="矩形 19"/>
            <p:cNvSpPr/>
            <p:nvPr/>
          </p:nvSpPr>
          <p:spPr>
            <a:xfrm>
              <a:off x="9093629" y="5374516"/>
              <a:ext cx="127373" cy="200722"/>
            </a:xfrm>
            <a:prstGeom prst="rect">
              <a:avLst/>
            </a:prstGeom>
            <a:solidFill>
              <a:srgbClr val="EDB7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rgbClr val="284268"/>
                  </a:solidFill>
                </a:rPr>
                <a:t>$</a:t>
              </a:r>
              <a:endParaRPr lang="zh-TW" altLang="en-US" b="1" dirty="0">
                <a:solidFill>
                  <a:srgbClr val="284268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4974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藍色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2343</TotalTime>
  <Words>1926</Words>
  <Application>Microsoft Office PowerPoint</Application>
  <PresentationFormat>寬螢幕</PresentationFormat>
  <Paragraphs>466</Paragraphs>
  <Slides>21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29" baseType="lpstr">
      <vt:lpstr>Microsoft YaHei</vt:lpstr>
      <vt:lpstr>Microsoft YaHei UI</vt:lpstr>
      <vt:lpstr>微軟正黑體</vt:lpstr>
      <vt:lpstr>Arial</vt:lpstr>
      <vt:lpstr>Calibri</vt:lpstr>
      <vt:lpstr>Calibri Light</vt:lpstr>
      <vt:lpstr>Wingdings</vt:lpstr>
      <vt:lpstr>Office 佈景主題</vt:lpstr>
      <vt:lpstr>PowerPoint 簡報</vt:lpstr>
      <vt:lpstr>哪些行業可申請?</vt:lpstr>
      <vt:lpstr>申請資格是什麼？</vt:lpstr>
      <vt:lpstr>PowerPoint 簡報</vt:lpstr>
      <vt:lpstr>PowerPoint 簡報</vt:lpstr>
      <vt:lpstr>PowerPoint 簡報</vt:lpstr>
      <vt:lpstr>PowerPoint 簡報</vt:lpstr>
      <vt:lpstr>PowerPoint 簡報</vt:lpstr>
      <vt:lpstr>還要注意哪些事項?</vt:lpstr>
      <vt:lpstr>申請需要什麼資料?</vt:lpstr>
      <vt:lpstr>PowerPoint 簡報</vt:lpstr>
      <vt:lpstr>PowerPoint 簡報</vt:lpstr>
      <vt:lpstr>員工數異動怎麼辦?</vt:lpstr>
      <vt:lpstr>員工數異動怎麼辦?</vt:lpstr>
      <vt:lpstr>全職員工如何認定?</vt:lpstr>
      <vt:lpstr>什麼是經常性薪資?</vt:lpstr>
      <vt:lpstr>PowerPoint 簡報</vt:lpstr>
      <vt:lpstr>PowerPoint 簡報</vt:lpstr>
      <vt:lpstr>我要怎麼申請？</vt:lpstr>
      <vt:lpstr>申請流程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盧季嫺</dc:creator>
  <cp:lastModifiedBy>CHUNHUNG SHIH</cp:lastModifiedBy>
  <cp:revision>463</cp:revision>
  <cp:lastPrinted>2020-04-19T05:02:14Z</cp:lastPrinted>
  <dcterms:created xsi:type="dcterms:W3CDTF">2020-04-12T01:33:54Z</dcterms:created>
  <dcterms:modified xsi:type="dcterms:W3CDTF">2020-04-21T09:20:59Z</dcterms:modified>
</cp:coreProperties>
</file>